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5143500" cx="9144000"/>
  <p:notesSz cx="6858000" cy="9144000"/>
  <p:embeddedFontLst>
    <p:embeddedFont>
      <p:font typeface="Roboto"/>
      <p:regular r:id="rId43"/>
      <p:bold r:id="rId44"/>
      <p:italic r:id="rId45"/>
      <p:boldItalic r:id="rId46"/>
    </p:embeddedFont>
    <p:embeddedFont>
      <p:font typeface="Roboto Medium"/>
      <p:regular r:id="rId47"/>
      <p:bold r:id="rId48"/>
      <p:italic r:id="rId49"/>
      <p:boldItalic r:id="rId50"/>
    </p:embeddedFont>
    <p:embeddedFont>
      <p:font typeface="Bebas Neue"/>
      <p:regular r:id="rId51"/>
    </p:embeddedFont>
    <p:embeddedFont>
      <p:font typeface="Fira Sans Extra Condensed Medium"/>
      <p:regular r:id="rId52"/>
      <p:bold r:id="rId53"/>
      <p:italic r:id="rId54"/>
      <p:boldItalic r:id="rId55"/>
    </p:embeddedFont>
    <p:embeddedFont>
      <p:font typeface="Quicksand"/>
      <p:regular r:id="rId56"/>
      <p:bold r:id="rId57"/>
    </p:embeddedFont>
    <p:embeddedFont>
      <p:font typeface="PT Sans"/>
      <p:regular r:id="rId58"/>
      <p:bold r:id="rId59"/>
      <p:italic r:id="rId60"/>
      <p:boldItalic r:id="rId61"/>
    </p:embeddedFont>
    <p:embeddedFont>
      <p:font typeface="Fira Sans Extra Condensed SemiBold"/>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Medium-bold.fntdata"/><Relationship Id="rId47" Type="http://schemas.openxmlformats.org/officeDocument/2006/relationships/font" Target="fonts/RobotoMedium-regular.fntdata"/><Relationship Id="rId49" Type="http://schemas.openxmlformats.org/officeDocument/2006/relationships/font" Target="fonts/RobotoMedium-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FiraSansExtraCondensedSemiBold-regular.fntdata"/><Relationship Id="rId61" Type="http://schemas.openxmlformats.org/officeDocument/2006/relationships/font" Target="fonts/PTSans-boldItalic.fntdata"/><Relationship Id="rId20" Type="http://schemas.openxmlformats.org/officeDocument/2006/relationships/slide" Target="slides/slide16.xml"/><Relationship Id="rId64" Type="http://schemas.openxmlformats.org/officeDocument/2006/relationships/font" Target="fonts/FiraSansExtraCondensedSemiBold-italic.fntdata"/><Relationship Id="rId63" Type="http://schemas.openxmlformats.org/officeDocument/2006/relationships/font" Target="fonts/FiraSansExtraCondensedSemiBold-bold.fntdata"/><Relationship Id="rId22" Type="http://schemas.openxmlformats.org/officeDocument/2006/relationships/slide" Target="slides/slide18.xml"/><Relationship Id="rId21" Type="http://schemas.openxmlformats.org/officeDocument/2006/relationships/slide" Target="slides/slide17.xml"/><Relationship Id="rId65" Type="http://schemas.openxmlformats.org/officeDocument/2006/relationships/font" Target="fonts/FiraSansExtraCondensedSemiBold-bold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PTSans-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BebasNeue-regular.fntdata"/><Relationship Id="rId50" Type="http://schemas.openxmlformats.org/officeDocument/2006/relationships/font" Target="fonts/RobotoMedium-boldItalic.fntdata"/><Relationship Id="rId53" Type="http://schemas.openxmlformats.org/officeDocument/2006/relationships/font" Target="fonts/FiraSansExtraCondensedMedium-bold.fntdata"/><Relationship Id="rId52" Type="http://schemas.openxmlformats.org/officeDocument/2006/relationships/font" Target="fonts/FiraSansExtraCondensedMedium-regular.fntdata"/><Relationship Id="rId11" Type="http://schemas.openxmlformats.org/officeDocument/2006/relationships/slide" Target="slides/slide7.xml"/><Relationship Id="rId55" Type="http://schemas.openxmlformats.org/officeDocument/2006/relationships/font" Target="fonts/FiraSansExtraCondensedMedium-boldItalic.fntdata"/><Relationship Id="rId10" Type="http://schemas.openxmlformats.org/officeDocument/2006/relationships/slide" Target="slides/slide6.xml"/><Relationship Id="rId54" Type="http://schemas.openxmlformats.org/officeDocument/2006/relationships/font" Target="fonts/FiraSansExtraCondensedMedium-italic.fntdata"/><Relationship Id="rId13" Type="http://schemas.openxmlformats.org/officeDocument/2006/relationships/slide" Target="slides/slide9.xml"/><Relationship Id="rId57" Type="http://schemas.openxmlformats.org/officeDocument/2006/relationships/font" Target="fonts/Quicksand-bold.fntdata"/><Relationship Id="rId12" Type="http://schemas.openxmlformats.org/officeDocument/2006/relationships/slide" Target="slides/slide8.xml"/><Relationship Id="rId56" Type="http://schemas.openxmlformats.org/officeDocument/2006/relationships/font" Target="fonts/Quicksand-regular.fntdata"/><Relationship Id="rId15" Type="http://schemas.openxmlformats.org/officeDocument/2006/relationships/slide" Target="slides/slide11.xml"/><Relationship Id="rId59" Type="http://schemas.openxmlformats.org/officeDocument/2006/relationships/font" Target="fonts/PTSans-bold.fntdata"/><Relationship Id="rId14" Type="http://schemas.openxmlformats.org/officeDocument/2006/relationships/slide" Target="slides/slide10.xml"/><Relationship Id="rId58" Type="http://schemas.openxmlformats.org/officeDocument/2006/relationships/font" Target="fonts/PTSans-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25217df1a3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25217df1a3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25217df1a3_1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25217df1a3_1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25217df1a3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25217df1a3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25217df1a3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25217df1a3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25217df1a3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25217df1a3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25217df1a3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25217df1a3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25217df1a3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25217df1a3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25217df1a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25217df1a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25217df1a3_1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25217df1a3_1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25217df1a3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25217df1a3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flaticon.com/packs/mass-production-38?word=mass%20production/?utm_source=slidesgo_template&amp;utm_medium=referral-link&amp;utm_campaign=sg_resources&amp;utm_content=flaticon"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75035" y="1587700"/>
            <a:ext cx="4548900" cy="14511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rgbClr val="191919"/>
              </a:buClr>
              <a:buSzPts val="5200"/>
              <a:buNone/>
              <a:defRPr b="0" sz="5500">
                <a:latin typeface="Fira Sans Extra Condensed SemiBold"/>
                <a:ea typeface="Fira Sans Extra Condensed SemiBold"/>
                <a:cs typeface="Fira Sans Extra Condensed SemiBold"/>
                <a:sym typeface="Fira Sans Extra Condensed SemiBold"/>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675035" y="3113303"/>
            <a:ext cx="4548900" cy="44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1"/>
          <p:cNvSpPr txBox="1"/>
          <p:nvPr>
            <p:ph type="title"/>
          </p:nvPr>
        </p:nvSpPr>
        <p:spPr>
          <a:xfrm>
            <a:off x="720000" y="1413525"/>
            <a:ext cx="3298500" cy="209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sz="4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7" name="Google Shape;37;p11"/>
          <p:cNvSpPr txBox="1"/>
          <p:nvPr>
            <p:ph idx="1" type="subTitle"/>
          </p:nvPr>
        </p:nvSpPr>
        <p:spPr>
          <a:xfrm>
            <a:off x="720000" y="3508800"/>
            <a:ext cx="4294800" cy="1004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2"/>
          <p:cNvSpPr txBox="1"/>
          <p:nvPr>
            <p:ph type="title"/>
          </p:nvPr>
        </p:nvSpPr>
        <p:spPr>
          <a:xfrm>
            <a:off x="720000" y="386205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0" name="Shape 40"/>
        <p:cNvGrpSpPr/>
        <p:nvPr/>
      </p:nvGrpSpPr>
      <p:grpSpPr>
        <a:xfrm>
          <a:off x="0" y="0"/>
          <a:ext cx="0" cy="0"/>
          <a:chOff x="0" y="0"/>
          <a:chExt cx="0" cy="0"/>
        </a:xfrm>
      </p:grpSpPr>
      <p:sp>
        <p:nvSpPr>
          <p:cNvPr id="41" name="Google Shape;41;p13"/>
          <p:cNvSpPr txBox="1"/>
          <p:nvPr>
            <p:ph type="title"/>
          </p:nvPr>
        </p:nvSpPr>
        <p:spPr>
          <a:xfrm>
            <a:off x="720000" y="1682850"/>
            <a:ext cx="23055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2" name="Google Shape;42;p13"/>
          <p:cNvSpPr txBox="1"/>
          <p:nvPr>
            <p:ph idx="1" type="subTitle"/>
          </p:nvPr>
        </p:nvSpPr>
        <p:spPr>
          <a:xfrm>
            <a:off x="720000" y="2269375"/>
            <a:ext cx="2305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 name="Google Shape;43;p13"/>
          <p:cNvSpPr txBox="1"/>
          <p:nvPr>
            <p:ph idx="2" type="title"/>
          </p:nvPr>
        </p:nvSpPr>
        <p:spPr>
          <a:xfrm>
            <a:off x="3419269" y="1682850"/>
            <a:ext cx="23055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4" name="Google Shape;44;p13"/>
          <p:cNvSpPr txBox="1"/>
          <p:nvPr>
            <p:ph idx="3" type="subTitle"/>
          </p:nvPr>
        </p:nvSpPr>
        <p:spPr>
          <a:xfrm>
            <a:off x="3419269" y="2269375"/>
            <a:ext cx="2305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5" name="Google Shape;45;p13"/>
          <p:cNvSpPr txBox="1"/>
          <p:nvPr>
            <p:ph idx="4" type="title"/>
          </p:nvPr>
        </p:nvSpPr>
        <p:spPr>
          <a:xfrm>
            <a:off x="720000" y="3116250"/>
            <a:ext cx="23055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6" name="Google Shape;46;p13"/>
          <p:cNvSpPr txBox="1"/>
          <p:nvPr>
            <p:ph idx="5" type="subTitle"/>
          </p:nvPr>
        </p:nvSpPr>
        <p:spPr>
          <a:xfrm>
            <a:off x="720000" y="3702775"/>
            <a:ext cx="2305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 name="Google Shape;47;p13"/>
          <p:cNvSpPr txBox="1"/>
          <p:nvPr>
            <p:ph idx="6" type="title"/>
          </p:nvPr>
        </p:nvSpPr>
        <p:spPr>
          <a:xfrm>
            <a:off x="3419269" y="3116250"/>
            <a:ext cx="23055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8" name="Google Shape;48;p13"/>
          <p:cNvSpPr txBox="1"/>
          <p:nvPr>
            <p:ph idx="7" type="subTitle"/>
          </p:nvPr>
        </p:nvSpPr>
        <p:spPr>
          <a:xfrm>
            <a:off x="3419269" y="3702775"/>
            <a:ext cx="2305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9" name="Google Shape;49;p13"/>
          <p:cNvSpPr txBox="1"/>
          <p:nvPr>
            <p:ph idx="8" type="title"/>
          </p:nvPr>
        </p:nvSpPr>
        <p:spPr>
          <a:xfrm>
            <a:off x="6118545" y="1682850"/>
            <a:ext cx="23055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0" name="Google Shape;50;p13"/>
          <p:cNvSpPr txBox="1"/>
          <p:nvPr>
            <p:ph idx="9" type="subTitle"/>
          </p:nvPr>
        </p:nvSpPr>
        <p:spPr>
          <a:xfrm>
            <a:off x="6118545" y="2269375"/>
            <a:ext cx="2305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1" name="Google Shape;51;p13"/>
          <p:cNvSpPr txBox="1"/>
          <p:nvPr>
            <p:ph idx="13" type="title"/>
          </p:nvPr>
        </p:nvSpPr>
        <p:spPr>
          <a:xfrm>
            <a:off x="6118545" y="3116250"/>
            <a:ext cx="23055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2" name="Google Shape;52;p13"/>
          <p:cNvSpPr txBox="1"/>
          <p:nvPr>
            <p:ph idx="14" type="subTitle"/>
          </p:nvPr>
        </p:nvSpPr>
        <p:spPr>
          <a:xfrm>
            <a:off x="6118545" y="3702775"/>
            <a:ext cx="2305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 name="Google Shape;53;p13"/>
          <p:cNvSpPr txBox="1"/>
          <p:nvPr>
            <p:ph idx="15" type="title"/>
          </p:nvPr>
        </p:nvSpPr>
        <p:spPr>
          <a:xfrm>
            <a:off x="720000" y="1344783"/>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rgbClr val="10112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4" name="Google Shape;54;p13"/>
          <p:cNvSpPr txBox="1"/>
          <p:nvPr>
            <p:ph idx="16" type="title"/>
          </p:nvPr>
        </p:nvSpPr>
        <p:spPr>
          <a:xfrm>
            <a:off x="720000" y="2778191"/>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rgbClr val="10112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5" name="Google Shape;55;p13"/>
          <p:cNvSpPr txBox="1"/>
          <p:nvPr>
            <p:ph idx="17" type="title"/>
          </p:nvPr>
        </p:nvSpPr>
        <p:spPr>
          <a:xfrm>
            <a:off x="3419275" y="1344783"/>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rgbClr val="10112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6" name="Google Shape;56;p13"/>
          <p:cNvSpPr txBox="1"/>
          <p:nvPr>
            <p:ph idx="18" type="title"/>
          </p:nvPr>
        </p:nvSpPr>
        <p:spPr>
          <a:xfrm>
            <a:off x="3419275" y="2778191"/>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rgbClr val="10112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7" name="Google Shape;57;p13"/>
          <p:cNvSpPr txBox="1"/>
          <p:nvPr>
            <p:ph idx="19" type="title"/>
          </p:nvPr>
        </p:nvSpPr>
        <p:spPr>
          <a:xfrm>
            <a:off x="6118550" y="1344783"/>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rgbClr val="10112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8" name="Google Shape;58;p13"/>
          <p:cNvSpPr txBox="1"/>
          <p:nvPr>
            <p:ph idx="20" type="title"/>
          </p:nvPr>
        </p:nvSpPr>
        <p:spPr>
          <a:xfrm>
            <a:off x="6118550" y="2778191"/>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rgbClr val="10112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9" name="Google Shape;59;p13"/>
          <p:cNvSpPr txBox="1"/>
          <p:nvPr>
            <p:ph idx="21"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0" name="Shape 60"/>
        <p:cNvGrpSpPr/>
        <p:nvPr/>
      </p:nvGrpSpPr>
      <p:grpSpPr>
        <a:xfrm>
          <a:off x="0" y="0"/>
          <a:ext cx="0" cy="0"/>
          <a:chOff x="0" y="0"/>
          <a:chExt cx="0" cy="0"/>
        </a:xfrm>
      </p:grpSpPr>
      <p:sp>
        <p:nvSpPr>
          <p:cNvPr id="61" name="Google Shape;61;p14"/>
          <p:cNvSpPr txBox="1"/>
          <p:nvPr>
            <p:ph type="title"/>
          </p:nvPr>
        </p:nvSpPr>
        <p:spPr>
          <a:xfrm>
            <a:off x="3557400" y="3100288"/>
            <a:ext cx="4360200" cy="531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2" name="Google Shape;62;p14"/>
          <p:cNvSpPr txBox="1"/>
          <p:nvPr>
            <p:ph idx="1" type="subTitle"/>
          </p:nvPr>
        </p:nvSpPr>
        <p:spPr>
          <a:xfrm>
            <a:off x="1226400" y="1511313"/>
            <a:ext cx="6691200" cy="1478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63" name="Shape 63"/>
        <p:cNvGrpSpPr/>
        <p:nvPr/>
      </p:nvGrpSpPr>
      <p:grpSpPr>
        <a:xfrm>
          <a:off x="0" y="0"/>
          <a:ext cx="0" cy="0"/>
          <a:chOff x="0" y="0"/>
          <a:chExt cx="0" cy="0"/>
        </a:xfrm>
      </p:grpSpPr>
      <p:sp>
        <p:nvSpPr>
          <p:cNvPr id="64" name="Google Shape;64;p15"/>
          <p:cNvSpPr txBox="1"/>
          <p:nvPr>
            <p:ph type="title"/>
          </p:nvPr>
        </p:nvSpPr>
        <p:spPr>
          <a:xfrm>
            <a:off x="720000" y="29361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5" name="Google Shape;65;p15"/>
          <p:cNvSpPr txBox="1"/>
          <p:nvPr>
            <p:ph idx="1" type="subTitle"/>
          </p:nvPr>
        </p:nvSpPr>
        <p:spPr>
          <a:xfrm>
            <a:off x="720000" y="3508800"/>
            <a:ext cx="4294800" cy="1004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66" name="Shape 66"/>
        <p:cNvGrpSpPr/>
        <p:nvPr/>
      </p:nvGrpSpPr>
      <p:grpSpPr>
        <a:xfrm>
          <a:off x="0" y="0"/>
          <a:ext cx="0" cy="0"/>
          <a:chOff x="0" y="0"/>
          <a:chExt cx="0" cy="0"/>
        </a:xfrm>
      </p:grpSpPr>
      <p:sp>
        <p:nvSpPr>
          <p:cNvPr id="67" name="Google Shape;67;p16"/>
          <p:cNvSpPr txBox="1"/>
          <p:nvPr>
            <p:ph type="title"/>
          </p:nvPr>
        </p:nvSpPr>
        <p:spPr>
          <a:xfrm>
            <a:off x="720000" y="1745250"/>
            <a:ext cx="32331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8" name="Google Shape;68;p16"/>
          <p:cNvSpPr txBox="1"/>
          <p:nvPr>
            <p:ph idx="1" type="subTitle"/>
          </p:nvPr>
        </p:nvSpPr>
        <p:spPr>
          <a:xfrm>
            <a:off x="720000" y="2317950"/>
            <a:ext cx="2575500" cy="108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69" name="Shape 69"/>
        <p:cNvGrpSpPr/>
        <p:nvPr/>
      </p:nvGrpSpPr>
      <p:grpSpPr>
        <a:xfrm>
          <a:off x="0" y="0"/>
          <a:ext cx="0" cy="0"/>
          <a:chOff x="0" y="0"/>
          <a:chExt cx="0" cy="0"/>
        </a:xfrm>
      </p:grpSpPr>
      <p:sp>
        <p:nvSpPr>
          <p:cNvPr id="70" name="Google Shape;70;p17"/>
          <p:cNvSpPr txBox="1"/>
          <p:nvPr>
            <p:ph type="title"/>
          </p:nvPr>
        </p:nvSpPr>
        <p:spPr>
          <a:xfrm>
            <a:off x="5553850" y="1745250"/>
            <a:ext cx="2630400" cy="572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1" name="Google Shape;71;p17"/>
          <p:cNvSpPr txBox="1"/>
          <p:nvPr>
            <p:ph idx="1" type="subTitle"/>
          </p:nvPr>
        </p:nvSpPr>
        <p:spPr>
          <a:xfrm>
            <a:off x="5553975" y="2317950"/>
            <a:ext cx="2630400" cy="1080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2" name="Shape 72"/>
        <p:cNvGrpSpPr/>
        <p:nvPr/>
      </p:nvGrpSpPr>
      <p:grpSpPr>
        <a:xfrm>
          <a:off x="0" y="0"/>
          <a:ext cx="0" cy="0"/>
          <a:chOff x="0" y="0"/>
          <a:chExt cx="0" cy="0"/>
        </a:xfrm>
      </p:grpSpPr>
      <p:sp>
        <p:nvSpPr>
          <p:cNvPr id="73" name="Google Shape;73;p18"/>
          <p:cNvSpPr txBox="1"/>
          <p:nvPr>
            <p:ph type="title"/>
          </p:nvPr>
        </p:nvSpPr>
        <p:spPr>
          <a:xfrm>
            <a:off x="1596700" y="2112197"/>
            <a:ext cx="2742600" cy="55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Font typeface="Fira Sans Extra Condensed SemiBold"/>
              <a:buNone/>
              <a:defRPr b="0" sz="2300">
                <a:latin typeface="Fira Sans Extra Condensed SemiBold"/>
                <a:ea typeface="Fira Sans Extra Condensed SemiBold"/>
                <a:cs typeface="Fira Sans Extra Condensed SemiBold"/>
                <a:sym typeface="Fira Sans Extra Condensed SemiBold"/>
              </a:defRPr>
            </a:lvl1pPr>
            <a:lvl2pPr lvl="1"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2pPr>
            <a:lvl3pPr lvl="2"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3pPr>
            <a:lvl4pPr lvl="3"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4pPr>
            <a:lvl5pPr lvl="4"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5pPr>
            <a:lvl6pPr lvl="5"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6pPr>
            <a:lvl7pPr lvl="6"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7pPr>
            <a:lvl8pPr lvl="7"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8pPr>
            <a:lvl9pPr lvl="8"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9pPr>
          </a:lstStyle>
          <a:p/>
        </p:txBody>
      </p:sp>
      <p:sp>
        <p:nvSpPr>
          <p:cNvPr id="74" name="Google Shape;74;p18"/>
          <p:cNvSpPr txBox="1"/>
          <p:nvPr>
            <p:ph idx="2" type="title"/>
          </p:nvPr>
        </p:nvSpPr>
        <p:spPr>
          <a:xfrm>
            <a:off x="4804747" y="2112197"/>
            <a:ext cx="2742600" cy="55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Font typeface="Fira Sans Extra Condensed SemiBold"/>
              <a:buNone/>
              <a:defRPr b="0" sz="2300">
                <a:latin typeface="Fira Sans Extra Condensed SemiBold"/>
                <a:ea typeface="Fira Sans Extra Condensed SemiBold"/>
                <a:cs typeface="Fira Sans Extra Condensed SemiBold"/>
                <a:sym typeface="Fira Sans Extra Condensed SemiBold"/>
              </a:defRPr>
            </a:lvl1pPr>
            <a:lvl2pPr lvl="1"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2pPr>
            <a:lvl3pPr lvl="2"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3pPr>
            <a:lvl4pPr lvl="3"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4pPr>
            <a:lvl5pPr lvl="4"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5pPr>
            <a:lvl6pPr lvl="5"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6pPr>
            <a:lvl7pPr lvl="6"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7pPr>
            <a:lvl8pPr lvl="7"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8pPr>
            <a:lvl9pPr lvl="8"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9pPr>
          </a:lstStyle>
          <a:p/>
        </p:txBody>
      </p:sp>
      <p:sp>
        <p:nvSpPr>
          <p:cNvPr id="75" name="Google Shape;75;p18"/>
          <p:cNvSpPr txBox="1"/>
          <p:nvPr>
            <p:ph idx="1" type="subTitle"/>
          </p:nvPr>
        </p:nvSpPr>
        <p:spPr>
          <a:xfrm>
            <a:off x="4923247" y="2599822"/>
            <a:ext cx="2505600" cy="101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6" name="Google Shape;76;p18"/>
          <p:cNvSpPr txBox="1"/>
          <p:nvPr>
            <p:ph idx="3" type="subTitle"/>
          </p:nvPr>
        </p:nvSpPr>
        <p:spPr>
          <a:xfrm>
            <a:off x="1715375" y="2599822"/>
            <a:ext cx="2505600" cy="101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7" name="Google Shape;77;p18"/>
          <p:cNvSpPr txBox="1"/>
          <p:nvPr>
            <p:ph idx="4"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8" name="Shape 78"/>
        <p:cNvGrpSpPr/>
        <p:nvPr/>
      </p:nvGrpSpPr>
      <p:grpSpPr>
        <a:xfrm>
          <a:off x="0" y="0"/>
          <a:ext cx="0" cy="0"/>
          <a:chOff x="0" y="0"/>
          <a:chExt cx="0" cy="0"/>
        </a:xfrm>
      </p:grpSpPr>
      <p:sp>
        <p:nvSpPr>
          <p:cNvPr id="79" name="Google Shape;79;p19"/>
          <p:cNvSpPr txBox="1"/>
          <p:nvPr>
            <p:ph type="title"/>
          </p:nvPr>
        </p:nvSpPr>
        <p:spPr>
          <a:xfrm>
            <a:off x="937700" y="2099750"/>
            <a:ext cx="2175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0" name="Google Shape;80;p19"/>
          <p:cNvSpPr txBox="1"/>
          <p:nvPr>
            <p:ph idx="1" type="subTitle"/>
          </p:nvPr>
        </p:nvSpPr>
        <p:spPr>
          <a:xfrm>
            <a:off x="937700" y="2493925"/>
            <a:ext cx="2175300" cy="86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1" name="Google Shape;81;p19"/>
          <p:cNvSpPr txBox="1"/>
          <p:nvPr>
            <p:ph idx="2" type="title"/>
          </p:nvPr>
        </p:nvSpPr>
        <p:spPr>
          <a:xfrm>
            <a:off x="3484419" y="2099750"/>
            <a:ext cx="2175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2" name="Google Shape;82;p19"/>
          <p:cNvSpPr txBox="1"/>
          <p:nvPr>
            <p:ph idx="3" type="subTitle"/>
          </p:nvPr>
        </p:nvSpPr>
        <p:spPr>
          <a:xfrm>
            <a:off x="3484421" y="2493925"/>
            <a:ext cx="2175300" cy="86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3" name="Google Shape;83;p19"/>
          <p:cNvSpPr txBox="1"/>
          <p:nvPr>
            <p:ph idx="4" type="title"/>
          </p:nvPr>
        </p:nvSpPr>
        <p:spPr>
          <a:xfrm>
            <a:off x="6031146" y="2099750"/>
            <a:ext cx="2175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4" name="Google Shape;84;p19"/>
          <p:cNvSpPr txBox="1"/>
          <p:nvPr>
            <p:ph idx="5" type="subTitle"/>
          </p:nvPr>
        </p:nvSpPr>
        <p:spPr>
          <a:xfrm>
            <a:off x="6031149" y="2493925"/>
            <a:ext cx="2175300" cy="86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5" name="Google Shape;85;p19"/>
          <p:cNvSpPr txBox="1"/>
          <p:nvPr>
            <p:ph idx="6"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6" name="Shape 86"/>
        <p:cNvGrpSpPr/>
        <p:nvPr/>
      </p:nvGrpSpPr>
      <p:grpSpPr>
        <a:xfrm>
          <a:off x="0" y="0"/>
          <a:ext cx="0" cy="0"/>
          <a:chOff x="0" y="0"/>
          <a:chExt cx="0" cy="0"/>
        </a:xfrm>
      </p:grpSpPr>
      <p:sp>
        <p:nvSpPr>
          <p:cNvPr id="87" name="Google Shape;87;p20"/>
          <p:cNvSpPr txBox="1"/>
          <p:nvPr>
            <p:ph type="title"/>
          </p:nvPr>
        </p:nvSpPr>
        <p:spPr>
          <a:xfrm>
            <a:off x="2424850" y="1618250"/>
            <a:ext cx="19782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8" name="Google Shape;88;p20"/>
          <p:cNvSpPr txBox="1"/>
          <p:nvPr>
            <p:ph idx="1" type="subTitle"/>
          </p:nvPr>
        </p:nvSpPr>
        <p:spPr>
          <a:xfrm>
            <a:off x="2424850" y="2204775"/>
            <a:ext cx="1978200" cy="66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9" name="Google Shape;89;p20"/>
          <p:cNvSpPr txBox="1"/>
          <p:nvPr>
            <p:ph idx="2" type="title"/>
          </p:nvPr>
        </p:nvSpPr>
        <p:spPr>
          <a:xfrm>
            <a:off x="4740958" y="1618250"/>
            <a:ext cx="19782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0" name="Google Shape;90;p20"/>
          <p:cNvSpPr txBox="1"/>
          <p:nvPr>
            <p:ph idx="3" type="subTitle"/>
          </p:nvPr>
        </p:nvSpPr>
        <p:spPr>
          <a:xfrm>
            <a:off x="4740954" y="2204775"/>
            <a:ext cx="1978200" cy="66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 name="Google Shape;91;p20"/>
          <p:cNvSpPr txBox="1"/>
          <p:nvPr>
            <p:ph idx="4" type="title"/>
          </p:nvPr>
        </p:nvSpPr>
        <p:spPr>
          <a:xfrm>
            <a:off x="2424850" y="3051650"/>
            <a:ext cx="19782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 name="Google Shape;92;p20"/>
          <p:cNvSpPr txBox="1"/>
          <p:nvPr>
            <p:ph idx="5" type="subTitle"/>
          </p:nvPr>
        </p:nvSpPr>
        <p:spPr>
          <a:xfrm>
            <a:off x="2424850" y="3638175"/>
            <a:ext cx="1978200" cy="66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3" name="Google Shape;93;p20"/>
          <p:cNvSpPr txBox="1"/>
          <p:nvPr>
            <p:ph idx="6" type="title"/>
          </p:nvPr>
        </p:nvSpPr>
        <p:spPr>
          <a:xfrm>
            <a:off x="4740958" y="3051650"/>
            <a:ext cx="19782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4" name="Google Shape;94;p20"/>
          <p:cNvSpPr txBox="1"/>
          <p:nvPr>
            <p:ph idx="7" type="subTitle"/>
          </p:nvPr>
        </p:nvSpPr>
        <p:spPr>
          <a:xfrm>
            <a:off x="4740954" y="3638175"/>
            <a:ext cx="1978200" cy="66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5" name="Google Shape;95;p20"/>
          <p:cNvSpPr txBox="1"/>
          <p:nvPr>
            <p:ph idx="8"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1" name="Shape 11"/>
        <p:cNvGrpSpPr/>
        <p:nvPr/>
      </p:nvGrpSpPr>
      <p:grpSpPr>
        <a:xfrm>
          <a:off x="0" y="0"/>
          <a:ext cx="0" cy="0"/>
          <a:chOff x="0" y="0"/>
          <a:chExt cx="0" cy="0"/>
        </a:xfrm>
      </p:grpSpPr>
      <p:sp>
        <p:nvSpPr>
          <p:cNvPr id="12" name="Google Shape;12;p3"/>
          <p:cNvSpPr txBox="1"/>
          <p:nvPr>
            <p:ph type="title"/>
          </p:nvPr>
        </p:nvSpPr>
        <p:spPr>
          <a:xfrm>
            <a:off x="2311800" y="1189100"/>
            <a:ext cx="4520400" cy="196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15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3" name="Google Shape;13;p3"/>
          <p:cNvSpPr txBox="1"/>
          <p:nvPr>
            <p:ph idx="1" type="subTitle"/>
          </p:nvPr>
        </p:nvSpPr>
        <p:spPr>
          <a:xfrm>
            <a:off x="2158550" y="3153500"/>
            <a:ext cx="4872900" cy="80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6" name="Shape 96"/>
        <p:cNvGrpSpPr/>
        <p:nvPr/>
      </p:nvGrpSpPr>
      <p:grpSpPr>
        <a:xfrm>
          <a:off x="0" y="0"/>
          <a:ext cx="0" cy="0"/>
          <a:chOff x="0" y="0"/>
          <a:chExt cx="0" cy="0"/>
        </a:xfrm>
      </p:grpSpPr>
      <p:sp>
        <p:nvSpPr>
          <p:cNvPr id="97" name="Google Shape;97;p21"/>
          <p:cNvSpPr txBox="1"/>
          <p:nvPr>
            <p:ph type="title"/>
          </p:nvPr>
        </p:nvSpPr>
        <p:spPr>
          <a:xfrm>
            <a:off x="1101175" y="1682850"/>
            <a:ext cx="19860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8" name="Google Shape;98;p21"/>
          <p:cNvSpPr txBox="1"/>
          <p:nvPr>
            <p:ph idx="1" type="subTitle"/>
          </p:nvPr>
        </p:nvSpPr>
        <p:spPr>
          <a:xfrm>
            <a:off x="1101175" y="2269375"/>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9" name="Google Shape;99;p21"/>
          <p:cNvSpPr txBox="1"/>
          <p:nvPr>
            <p:ph idx="2" type="title"/>
          </p:nvPr>
        </p:nvSpPr>
        <p:spPr>
          <a:xfrm>
            <a:off x="3578948" y="1682850"/>
            <a:ext cx="19860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0" name="Google Shape;100;p21"/>
          <p:cNvSpPr txBox="1"/>
          <p:nvPr>
            <p:ph idx="3" type="subTitle"/>
          </p:nvPr>
        </p:nvSpPr>
        <p:spPr>
          <a:xfrm>
            <a:off x="3578948" y="2269375"/>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1" name="Google Shape;101;p21"/>
          <p:cNvSpPr txBox="1"/>
          <p:nvPr>
            <p:ph idx="4" type="title"/>
          </p:nvPr>
        </p:nvSpPr>
        <p:spPr>
          <a:xfrm>
            <a:off x="1101175" y="3116250"/>
            <a:ext cx="19860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2" name="Google Shape;102;p21"/>
          <p:cNvSpPr txBox="1"/>
          <p:nvPr>
            <p:ph idx="5" type="subTitle"/>
          </p:nvPr>
        </p:nvSpPr>
        <p:spPr>
          <a:xfrm>
            <a:off x="1101175" y="3702775"/>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3" name="Google Shape;103;p21"/>
          <p:cNvSpPr txBox="1"/>
          <p:nvPr>
            <p:ph idx="6" type="title"/>
          </p:nvPr>
        </p:nvSpPr>
        <p:spPr>
          <a:xfrm>
            <a:off x="3578948" y="3116250"/>
            <a:ext cx="19860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4" name="Google Shape;104;p21"/>
          <p:cNvSpPr txBox="1"/>
          <p:nvPr>
            <p:ph idx="7" type="subTitle"/>
          </p:nvPr>
        </p:nvSpPr>
        <p:spPr>
          <a:xfrm>
            <a:off x="3578948" y="3702775"/>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5" name="Google Shape;105;p21"/>
          <p:cNvSpPr txBox="1"/>
          <p:nvPr>
            <p:ph idx="8" type="title"/>
          </p:nvPr>
        </p:nvSpPr>
        <p:spPr>
          <a:xfrm>
            <a:off x="6056727" y="1682850"/>
            <a:ext cx="19860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6" name="Google Shape;106;p21"/>
          <p:cNvSpPr txBox="1"/>
          <p:nvPr>
            <p:ph idx="9" type="subTitle"/>
          </p:nvPr>
        </p:nvSpPr>
        <p:spPr>
          <a:xfrm>
            <a:off x="6056727" y="2269375"/>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7" name="Google Shape;107;p21"/>
          <p:cNvSpPr txBox="1"/>
          <p:nvPr>
            <p:ph idx="13" type="title"/>
          </p:nvPr>
        </p:nvSpPr>
        <p:spPr>
          <a:xfrm>
            <a:off x="6056727" y="3116250"/>
            <a:ext cx="19860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8" name="Google Shape;108;p21"/>
          <p:cNvSpPr txBox="1"/>
          <p:nvPr>
            <p:ph idx="14" type="subTitle"/>
          </p:nvPr>
        </p:nvSpPr>
        <p:spPr>
          <a:xfrm>
            <a:off x="6056727" y="3702775"/>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9" name="Google Shape;109;p21"/>
          <p:cNvSpPr txBox="1"/>
          <p:nvPr>
            <p:ph idx="15"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10" name="Shape 110"/>
        <p:cNvGrpSpPr/>
        <p:nvPr/>
      </p:nvGrpSpPr>
      <p:grpSpPr>
        <a:xfrm>
          <a:off x="0" y="0"/>
          <a:ext cx="0" cy="0"/>
          <a:chOff x="0" y="0"/>
          <a:chExt cx="0" cy="0"/>
        </a:xfrm>
      </p:grpSpPr>
      <p:sp>
        <p:nvSpPr>
          <p:cNvPr id="111" name="Google Shape;111;p22"/>
          <p:cNvSpPr txBox="1"/>
          <p:nvPr>
            <p:ph type="title"/>
          </p:nvPr>
        </p:nvSpPr>
        <p:spPr>
          <a:xfrm>
            <a:off x="2223600" y="670225"/>
            <a:ext cx="4696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2" name="Google Shape;112;p22"/>
          <p:cNvSpPr txBox="1"/>
          <p:nvPr>
            <p:ph idx="1" type="subTitle"/>
          </p:nvPr>
        </p:nvSpPr>
        <p:spPr>
          <a:xfrm>
            <a:off x="2223600" y="1253625"/>
            <a:ext cx="46968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7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3" name="Google Shape;113;p22"/>
          <p:cNvSpPr txBox="1"/>
          <p:nvPr>
            <p:ph idx="2" type="title"/>
          </p:nvPr>
        </p:nvSpPr>
        <p:spPr>
          <a:xfrm>
            <a:off x="2223600" y="1954311"/>
            <a:ext cx="4696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4" name="Google Shape;114;p22"/>
          <p:cNvSpPr txBox="1"/>
          <p:nvPr>
            <p:ph idx="3" type="subTitle"/>
          </p:nvPr>
        </p:nvSpPr>
        <p:spPr>
          <a:xfrm>
            <a:off x="2223600" y="2554644"/>
            <a:ext cx="46968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7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5" name="Google Shape;115;p22"/>
          <p:cNvSpPr txBox="1"/>
          <p:nvPr>
            <p:ph idx="4" type="title"/>
          </p:nvPr>
        </p:nvSpPr>
        <p:spPr>
          <a:xfrm>
            <a:off x="2223600" y="3265638"/>
            <a:ext cx="4696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6" name="Google Shape;116;p22"/>
          <p:cNvSpPr txBox="1"/>
          <p:nvPr>
            <p:ph idx="5" type="subTitle"/>
          </p:nvPr>
        </p:nvSpPr>
        <p:spPr>
          <a:xfrm>
            <a:off x="2223600" y="3874463"/>
            <a:ext cx="46968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7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17" name="Shape 117"/>
        <p:cNvGrpSpPr/>
        <p:nvPr/>
      </p:nvGrpSpPr>
      <p:grpSpPr>
        <a:xfrm>
          <a:off x="0" y="0"/>
          <a:ext cx="0" cy="0"/>
          <a:chOff x="0" y="0"/>
          <a:chExt cx="0" cy="0"/>
        </a:xfrm>
      </p:grpSpPr>
      <p:sp>
        <p:nvSpPr>
          <p:cNvPr id="118" name="Google Shape;118;p23"/>
          <p:cNvSpPr txBox="1"/>
          <p:nvPr>
            <p:ph type="title"/>
          </p:nvPr>
        </p:nvSpPr>
        <p:spPr>
          <a:xfrm>
            <a:off x="720000" y="631037"/>
            <a:ext cx="4294800" cy="873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7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9" name="Google Shape;119;p23"/>
          <p:cNvSpPr txBox="1"/>
          <p:nvPr>
            <p:ph idx="1" type="subTitle"/>
          </p:nvPr>
        </p:nvSpPr>
        <p:spPr>
          <a:xfrm>
            <a:off x="720000" y="1661750"/>
            <a:ext cx="3434700" cy="1426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20" name="Shape 1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 name="Shape 14"/>
        <p:cNvGrpSpPr/>
        <p:nvPr/>
      </p:nvGrpSpPr>
      <p:grpSpPr>
        <a:xfrm>
          <a:off x="0" y="0"/>
          <a:ext cx="0" cy="0"/>
          <a:chOff x="0" y="0"/>
          <a:chExt cx="0" cy="0"/>
        </a:xfrm>
      </p:grpSpPr>
      <p:sp>
        <p:nvSpPr>
          <p:cNvPr id="15" name="Google Shape;15;p4">
            <a:hlinkClick r:id="rId2"/>
          </p:cNvPr>
          <p:cNvSpPr txBox="1"/>
          <p:nvPr>
            <p:ph type="title"/>
          </p:nvPr>
        </p:nvSpPr>
        <p:spPr>
          <a:xfrm>
            <a:off x="457200" y="411475"/>
            <a:ext cx="82389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500"/>
              <a:buFont typeface="Bebas Neue"/>
              <a:buNone/>
              <a:defRPr b="0" sz="3000">
                <a:solidFill>
                  <a:schemeClr val="hlink"/>
                </a:solidFill>
                <a:latin typeface="Fira Sans Extra Condensed SemiBold"/>
                <a:ea typeface="Fira Sans Extra Condensed SemiBold"/>
                <a:cs typeface="Fira Sans Extra Condensed SemiBold"/>
                <a:sym typeface="Fira Sans Extra Condensed SemiBold"/>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 name="Shape 16"/>
        <p:cNvGrpSpPr/>
        <p:nvPr/>
      </p:nvGrpSpPr>
      <p:grpSpPr>
        <a:xfrm>
          <a:off x="0" y="0"/>
          <a:ext cx="0" cy="0"/>
          <a:chOff x="0" y="0"/>
          <a:chExt cx="0" cy="0"/>
        </a:xfrm>
      </p:grpSpPr>
      <p:sp>
        <p:nvSpPr>
          <p:cNvPr id="17" name="Google Shape;17;p5"/>
          <p:cNvSpPr txBox="1"/>
          <p:nvPr>
            <p:ph hasCustomPrompt="1" type="title"/>
          </p:nvPr>
        </p:nvSpPr>
        <p:spPr>
          <a:xfrm>
            <a:off x="1284000" y="1387300"/>
            <a:ext cx="6576000" cy="21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14900">
                <a:solidFill>
                  <a:srgbClr val="101122"/>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8" name="Google Shape;18;p5"/>
          <p:cNvSpPr txBox="1"/>
          <p:nvPr>
            <p:ph idx="1" type="subTitle"/>
          </p:nvPr>
        </p:nvSpPr>
        <p:spPr>
          <a:xfrm>
            <a:off x="1284000" y="3259075"/>
            <a:ext cx="6576000" cy="4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9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 name="Shape 1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 name="Shape 20"/>
        <p:cNvGrpSpPr/>
        <p:nvPr/>
      </p:nvGrpSpPr>
      <p:grpSpPr>
        <a:xfrm>
          <a:off x="0" y="0"/>
          <a:ext cx="0" cy="0"/>
          <a:chOff x="0" y="0"/>
          <a:chExt cx="0" cy="0"/>
        </a:xfrm>
      </p:grpSpPr>
      <p:sp>
        <p:nvSpPr>
          <p:cNvPr id="21" name="Google Shape;21;p7"/>
          <p:cNvSpPr txBox="1"/>
          <p:nvPr>
            <p:ph type="title"/>
          </p:nvPr>
        </p:nvSpPr>
        <p:spPr>
          <a:xfrm>
            <a:off x="720000" y="1015750"/>
            <a:ext cx="42948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2" name="Google Shape;22;p7"/>
          <p:cNvSpPr txBox="1"/>
          <p:nvPr>
            <p:ph idx="1" type="subTitle"/>
          </p:nvPr>
        </p:nvSpPr>
        <p:spPr>
          <a:xfrm>
            <a:off x="720000" y="1829450"/>
            <a:ext cx="4294800" cy="2298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Nunito Light"/>
              <a:buChar char="●"/>
              <a:defRPr sz="1600"/>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8"/>
          <p:cNvSpPr txBox="1"/>
          <p:nvPr>
            <p:ph type="title"/>
          </p:nvPr>
        </p:nvSpPr>
        <p:spPr>
          <a:xfrm>
            <a:off x="720000" y="2150850"/>
            <a:ext cx="50676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8"/>
          <p:cNvSpPr txBox="1"/>
          <p:nvPr>
            <p:ph idx="2" type="title"/>
          </p:nvPr>
        </p:nvSpPr>
        <p:spPr>
          <a:xfrm>
            <a:off x="720000" y="1337825"/>
            <a:ext cx="5067600" cy="84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6" name="Google Shape;26;p8"/>
          <p:cNvSpPr txBox="1"/>
          <p:nvPr>
            <p:ph idx="1" type="subTitle"/>
          </p:nvPr>
        </p:nvSpPr>
        <p:spPr>
          <a:xfrm>
            <a:off x="720000" y="2903575"/>
            <a:ext cx="5067600" cy="7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9"/>
          <p:cNvSpPr txBox="1"/>
          <p:nvPr>
            <p:ph type="title"/>
          </p:nvPr>
        </p:nvSpPr>
        <p:spPr>
          <a:xfrm>
            <a:off x="1464614" y="3121122"/>
            <a:ext cx="2742600" cy="55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Font typeface="Fira Sans Extra Condensed SemiBold"/>
              <a:buNone/>
              <a:defRPr b="0" sz="2300">
                <a:latin typeface="Fira Sans Extra Condensed SemiBold"/>
                <a:ea typeface="Fira Sans Extra Condensed SemiBold"/>
                <a:cs typeface="Fira Sans Extra Condensed SemiBold"/>
                <a:sym typeface="Fira Sans Extra Condensed SemiBold"/>
              </a:defRPr>
            </a:lvl1pPr>
            <a:lvl2pPr lvl="1"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2pPr>
            <a:lvl3pPr lvl="2"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3pPr>
            <a:lvl4pPr lvl="3"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4pPr>
            <a:lvl5pPr lvl="4"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5pPr>
            <a:lvl6pPr lvl="5"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6pPr>
            <a:lvl7pPr lvl="6"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7pPr>
            <a:lvl8pPr lvl="7"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8pPr>
            <a:lvl9pPr lvl="8"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9pPr>
          </a:lstStyle>
          <a:p/>
        </p:txBody>
      </p:sp>
      <p:sp>
        <p:nvSpPr>
          <p:cNvPr id="29" name="Google Shape;29;p9"/>
          <p:cNvSpPr txBox="1"/>
          <p:nvPr>
            <p:ph idx="2" type="title"/>
          </p:nvPr>
        </p:nvSpPr>
        <p:spPr>
          <a:xfrm>
            <a:off x="4936786" y="3121122"/>
            <a:ext cx="2742600" cy="55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Font typeface="Fira Sans Extra Condensed SemiBold"/>
              <a:buNone/>
              <a:defRPr b="0" sz="2300">
                <a:latin typeface="Fira Sans Extra Condensed SemiBold"/>
                <a:ea typeface="Fira Sans Extra Condensed SemiBold"/>
                <a:cs typeface="Fira Sans Extra Condensed SemiBold"/>
                <a:sym typeface="Fira Sans Extra Condensed SemiBold"/>
              </a:defRPr>
            </a:lvl1pPr>
            <a:lvl2pPr lvl="1"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2pPr>
            <a:lvl3pPr lvl="2"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3pPr>
            <a:lvl4pPr lvl="3"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4pPr>
            <a:lvl5pPr lvl="4"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5pPr>
            <a:lvl6pPr lvl="5"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6pPr>
            <a:lvl7pPr lvl="6"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7pPr>
            <a:lvl8pPr lvl="7"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8pPr>
            <a:lvl9pPr lvl="8" algn="l">
              <a:lnSpc>
                <a:spcPct val="100000"/>
              </a:lnSpc>
              <a:spcBef>
                <a:spcPts val="0"/>
              </a:spcBef>
              <a:spcAft>
                <a:spcPts val="0"/>
              </a:spcAft>
              <a:buSzPts val="3500"/>
              <a:buFont typeface="Fira Sans Extra Condensed SemiBold"/>
              <a:buNone/>
              <a:defRPr b="0">
                <a:latin typeface="Fira Sans Extra Condensed SemiBold"/>
                <a:ea typeface="Fira Sans Extra Condensed SemiBold"/>
                <a:cs typeface="Fira Sans Extra Condensed SemiBold"/>
                <a:sym typeface="Fira Sans Extra Condensed SemiBold"/>
              </a:defRPr>
            </a:lvl9pPr>
          </a:lstStyle>
          <a:p/>
        </p:txBody>
      </p:sp>
      <p:sp>
        <p:nvSpPr>
          <p:cNvPr id="30" name="Google Shape;30;p9"/>
          <p:cNvSpPr txBox="1"/>
          <p:nvPr>
            <p:ph idx="1" type="subTitle"/>
          </p:nvPr>
        </p:nvSpPr>
        <p:spPr>
          <a:xfrm>
            <a:off x="5055286" y="3608747"/>
            <a:ext cx="2505600" cy="101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1" name="Google Shape;31;p9"/>
          <p:cNvSpPr txBox="1"/>
          <p:nvPr>
            <p:ph idx="3" type="subTitle"/>
          </p:nvPr>
        </p:nvSpPr>
        <p:spPr>
          <a:xfrm>
            <a:off x="1583289" y="3608747"/>
            <a:ext cx="2505600" cy="101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 name="Google Shape;32;p9"/>
          <p:cNvSpPr txBox="1"/>
          <p:nvPr>
            <p:ph idx="4"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10"/>
          <p:cNvSpPr txBox="1"/>
          <p:nvPr>
            <p:ph type="title"/>
          </p:nvPr>
        </p:nvSpPr>
        <p:spPr>
          <a:xfrm>
            <a:off x="2317950" y="1307100"/>
            <a:ext cx="45081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6"/>
              </a:buClr>
              <a:buSzPts val="3500"/>
              <a:buFont typeface="Fira Sans Extra Condensed SemiBold"/>
              <a:buNone/>
              <a:defRPr b="0" i="0" sz="3500" u="none" cap="none" strike="noStrike">
                <a:solidFill>
                  <a:schemeClr val="accent6"/>
                </a:solidFill>
                <a:latin typeface="Fira Sans Extra Condensed SemiBold"/>
                <a:ea typeface="Fira Sans Extra Condensed SemiBold"/>
                <a:cs typeface="Fira Sans Extra Condensed SemiBold"/>
                <a:sym typeface="Fira Sans Extra Condensed SemiBold"/>
              </a:defRPr>
            </a:lvl1pPr>
            <a:lvl2pPr lvl="1" marR="0" rtl="0" algn="l">
              <a:lnSpc>
                <a:spcPct val="100000"/>
              </a:lnSpc>
              <a:spcBef>
                <a:spcPts val="0"/>
              </a:spcBef>
              <a:spcAft>
                <a:spcPts val="0"/>
              </a:spcAft>
              <a:buClr>
                <a:schemeClr val="accent6"/>
              </a:buClr>
              <a:buSzPts val="3500"/>
              <a:buFont typeface="Fira Sans Extra Condensed SemiBold"/>
              <a:buNone/>
              <a:defRPr b="0" i="0" sz="3500" u="none" cap="none" strike="noStrike">
                <a:solidFill>
                  <a:schemeClr val="accent6"/>
                </a:solidFill>
                <a:latin typeface="Fira Sans Extra Condensed SemiBold"/>
                <a:ea typeface="Fira Sans Extra Condensed SemiBold"/>
                <a:cs typeface="Fira Sans Extra Condensed SemiBold"/>
                <a:sym typeface="Fira Sans Extra Condensed SemiBold"/>
              </a:defRPr>
            </a:lvl2pPr>
            <a:lvl3pPr lvl="2" marR="0" rtl="0" algn="l">
              <a:lnSpc>
                <a:spcPct val="100000"/>
              </a:lnSpc>
              <a:spcBef>
                <a:spcPts val="0"/>
              </a:spcBef>
              <a:spcAft>
                <a:spcPts val="0"/>
              </a:spcAft>
              <a:buClr>
                <a:schemeClr val="accent6"/>
              </a:buClr>
              <a:buSzPts val="3500"/>
              <a:buFont typeface="Fira Sans Extra Condensed SemiBold"/>
              <a:buNone/>
              <a:defRPr b="0" i="0" sz="3500" u="none" cap="none" strike="noStrike">
                <a:solidFill>
                  <a:schemeClr val="accent6"/>
                </a:solidFill>
                <a:latin typeface="Fira Sans Extra Condensed SemiBold"/>
                <a:ea typeface="Fira Sans Extra Condensed SemiBold"/>
                <a:cs typeface="Fira Sans Extra Condensed SemiBold"/>
                <a:sym typeface="Fira Sans Extra Condensed SemiBold"/>
              </a:defRPr>
            </a:lvl3pPr>
            <a:lvl4pPr lvl="3" marR="0" rtl="0" algn="l">
              <a:lnSpc>
                <a:spcPct val="100000"/>
              </a:lnSpc>
              <a:spcBef>
                <a:spcPts val="0"/>
              </a:spcBef>
              <a:spcAft>
                <a:spcPts val="0"/>
              </a:spcAft>
              <a:buClr>
                <a:schemeClr val="accent6"/>
              </a:buClr>
              <a:buSzPts val="3500"/>
              <a:buFont typeface="Fira Sans Extra Condensed SemiBold"/>
              <a:buNone/>
              <a:defRPr b="0" i="0" sz="3500" u="none" cap="none" strike="noStrike">
                <a:solidFill>
                  <a:schemeClr val="accent6"/>
                </a:solidFill>
                <a:latin typeface="Fira Sans Extra Condensed SemiBold"/>
                <a:ea typeface="Fira Sans Extra Condensed SemiBold"/>
                <a:cs typeface="Fira Sans Extra Condensed SemiBold"/>
                <a:sym typeface="Fira Sans Extra Condensed SemiBold"/>
              </a:defRPr>
            </a:lvl4pPr>
            <a:lvl5pPr lvl="4" marR="0" rtl="0" algn="l">
              <a:lnSpc>
                <a:spcPct val="100000"/>
              </a:lnSpc>
              <a:spcBef>
                <a:spcPts val="0"/>
              </a:spcBef>
              <a:spcAft>
                <a:spcPts val="0"/>
              </a:spcAft>
              <a:buClr>
                <a:schemeClr val="accent6"/>
              </a:buClr>
              <a:buSzPts val="3500"/>
              <a:buFont typeface="Fira Sans Extra Condensed SemiBold"/>
              <a:buNone/>
              <a:defRPr b="0" i="0" sz="3500" u="none" cap="none" strike="noStrike">
                <a:solidFill>
                  <a:schemeClr val="accent6"/>
                </a:solidFill>
                <a:latin typeface="Fira Sans Extra Condensed SemiBold"/>
                <a:ea typeface="Fira Sans Extra Condensed SemiBold"/>
                <a:cs typeface="Fira Sans Extra Condensed SemiBold"/>
                <a:sym typeface="Fira Sans Extra Condensed SemiBold"/>
              </a:defRPr>
            </a:lvl5pPr>
            <a:lvl6pPr lvl="5" marR="0" rtl="0" algn="l">
              <a:lnSpc>
                <a:spcPct val="100000"/>
              </a:lnSpc>
              <a:spcBef>
                <a:spcPts val="0"/>
              </a:spcBef>
              <a:spcAft>
                <a:spcPts val="0"/>
              </a:spcAft>
              <a:buClr>
                <a:schemeClr val="accent6"/>
              </a:buClr>
              <a:buSzPts val="3500"/>
              <a:buFont typeface="Fira Sans Extra Condensed SemiBold"/>
              <a:buNone/>
              <a:defRPr b="0" i="0" sz="3500" u="none" cap="none" strike="noStrike">
                <a:solidFill>
                  <a:schemeClr val="accent6"/>
                </a:solidFill>
                <a:latin typeface="Fira Sans Extra Condensed SemiBold"/>
                <a:ea typeface="Fira Sans Extra Condensed SemiBold"/>
                <a:cs typeface="Fira Sans Extra Condensed SemiBold"/>
                <a:sym typeface="Fira Sans Extra Condensed SemiBold"/>
              </a:defRPr>
            </a:lvl6pPr>
            <a:lvl7pPr lvl="6" marR="0" rtl="0" algn="l">
              <a:lnSpc>
                <a:spcPct val="100000"/>
              </a:lnSpc>
              <a:spcBef>
                <a:spcPts val="0"/>
              </a:spcBef>
              <a:spcAft>
                <a:spcPts val="0"/>
              </a:spcAft>
              <a:buClr>
                <a:schemeClr val="accent6"/>
              </a:buClr>
              <a:buSzPts val="3500"/>
              <a:buFont typeface="Fira Sans Extra Condensed SemiBold"/>
              <a:buNone/>
              <a:defRPr b="0" i="0" sz="3500" u="none" cap="none" strike="noStrike">
                <a:solidFill>
                  <a:schemeClr val="accent6"/>
                </a:solidFill>
                <a:latin typeface="Fira Sans Extra Condensed SemiBold"/>
                <a:ea typeface="Fira Sans Extra Condensed SemiBold"/>
                <a:cs typeface="Fira Sans Extra Condensed SemiBold"/>
                <a:sym typeface="Fira Sans Extra Condensed SemiBold"/>
              </a:defRPr>
            </a:lvl7pPr>
            <a:lvl8pPr lvl="7" marR="0" rtl="0" algn="l">
              <a:lnSpc>
                <a:spcPct val="100000"/>
              </a:lnSpc>
              <a:spcBef>
                <a:spcPts val="0"/>
              </a:spcBef>
              <a:spcAft>
                <a:spcPts val="0"/>
              </a:spcAft>
              <a:buClr>
                <a:schemeClr val="accent6"/>
              </a:buClr>
              <a:buSzPts val="3500"/>
              <a:buFont typeface="Fira Sans Extra Condensed SemiBold"/>
              <a:buNone/>
              <a:defRPr b="0" i="0" sz="3500" u="none" cap="none" strike="noStrike">
                <a:solidFill>
                  <a:schemeClr val="accent6"/>
                </a:solidFill>
                <a:latin typeface="Fira Sans Extra Condensed SemiBold"/>
                <a:ea typeface="Fira Sans Extra Condensed SemiBold"/>
                <a:cs typeface="Fira Sans Extra Condensed SemiBold"/>
                <a:sym typeface="Fira Sans Extra Condensed SemiBold"/>
              </a:defRPr>
            </a:lvl8pPr>
            <a:lvl9pPr lvl="8" marR="0" rtl="0" algn="l">
              <a:lnSpc>
                <a:spcPct val="100000"/>
              </a:lnSpc>
              <a:spcBef>
                <a:spcPts val="0"/>
              </a:spcBef>
              <a:spcAft>
                <a:spcPts val="0"/>
              </a:spcAft>
              <a:buClr>
                <a:schemeClr val="accent6"/>
              </a:buClr>
              <a:buSzPts val="3500"/>
              <a:buFont typeface="Fira Sans Extra Condensed SemiBold"/>
              <a:buNone/>
              <a:defRPr b="0" i="0" sz="3500" u="none" cap="none" strike="noStrike">
                <a:solidFill>
                  <a:schemeClr val="accent6"/>
                </a:solidFill>
                <a:latin typeface="Fira Sans Extra Condensed SemiBold"/>
                <a:ea typeface="Fira Sans Extra Condensed SemiBold"/>
                <a:cs typeface="Fira Sans Extra Condensed SemiBold"/>
                <a:sym typeface="Fira Sans Extra Condensed SemiBold"/>
              </a:defRPr>
            </a:lvl9pPr>
          </a:lstStyle>
          <a:p/>
        </p:txBody>
      </p:sp>
      <p:sp>
        <p:nvSpPr>
          <p:cNvPr id="7" name="Google Shape;7;p1"/>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accent6"/>
              </a:buClr>
              <a:buSzPts val="1200"/>
              <a:buFont typeface="Roboto"/>
              <a:buChar char="●"/>
              <a:defRPr b="0" i="0" sz="1200" u="none" cap="none" strike="noStrike">
                <a:solidFill>
                  <a:schemeClr val="accent6"/>
                </a:solidFill>
                <a:latin typeface="Roboto"/>
                <a:ea typeface="Roboto"/>
                <a:cs typeface="Roboto"/>
                <a:sym typeface="Roboto"/>
              </a:defRPr>
            </a:lvl1pPr>
            <a:lvl2pPr indent="-304800" lvl="1" marL="914400" marR="0" rtl="0" algn="l">
              <a:lnSpc>
                <a:spcPct val="115000"/>
              </a:lnSpc>
              <a:spcBef>
                <a:spcPts val="0"/>
              </a:spcBef>
              <a:spcAft>
                <a:spcPts val="0"/>
              </a:spcAft>
              <a:buClr>
                <a:schemeClr val="accent6"/>
              </a:buClr>
              <a:buSzPts val="1200"/>
              <a:buFont typeface="Roboto"/>
              <a:buChar char="○"/>
              <a:defRPr b="0" i="0" sz="1200" u="none" cap="none" strike="noStrike">
                <a:solidFill>
                  <a:schemeClr val="accent6"/>
                </a:solidFill>
                <a:latin typeface="Roboto"/>
                <a:ea typeface="Roboto"/>
                <a:cs typeface="Roboto"/>
                <a:sym typeface="Roboto"/>
              </a:defRPr>
            </a:lvl2pPr>
            <a:lvl3pPr indent="-304800" lvl="2" marL="1371600" marR="0" rtl="0" algn="l">
              <a:lnSpc>
                <a:spcPct val="115000"/>
              </a:lnSpc>
              <a:spcBef>
                <a:spcPts val="0"/>
              </a:spcBef>
              <a:spcAft>
                <a:spcPts val="0"/>
              </a:spcAft>
              <a:buClr>
                <a:schemeClr val="accent6"/>
              </a:buClr>
              <a:buSzPts val="1200"/>
              <a:buFont typeface="Roboto"/>
              <a:buChar char="■"/>
              <a:defRPr b="0" i="0" sz="1200" u="none" cap="none" strike="noStrike">
                <a:solidFill>
                  <a:schemeClr val="accent6"/>
                </a:solidFill>
                <a:latin typeface="Roboto"/>
                <a:ea typeface="Roboto"/>
                <a:cs typeface="Roboto"/>
                <a:sym typeface="Roboto"/>
              </a:defRPr>
            </a:lvl3pPr>
            <a:lvl4pPr indent="-304800" lvl="3" marL="1828800" marR="0" rtl="0" algn="l">
              <a:lnSpc>
                <a:spcPct val="115000"/>
              </a:lnSpc>
              <a:spcBef>
                <a:spcPts val="0"/>
              </a:spcBef>
              <a:spcAft>
                <a:spcPts val="0"/>
              </a:spcAft>
              <a:buClr>
                <a:schemeClr val="accent6"/>
              </a:buClr>
              <a:buSzPts val="1200"/>
              <a:buFont typeface="Roboto"/>
              <a:buChar char="●"/>
              <a:defRPr b="0" i="0" sz="1200" u="none" cap="none" strike="noStrike">
                <a:solidFill>
                  <a:schemeClr val="accent6"/>
                </a:solidFill>
                <a:latin typeface="Roboto"/>
                <a:ea typeface="Roboto"/>
                <a:cs typeface="Roboto"/>
                <a:sym typeface="Roboto"/>
              </a:defRPr>
            </a:lvl4pPr>
            <a:lvl5pPr indent="-304800" lvl="4" marL="2286000" marR="0" rtl="0" algn="l">
              <a:lnSpc>
                <a:spcPct val="115000"/>
              </a:lnSpc>
              <a:spcBef>
                <a:spcPts val="0"/>
              </a:spcBef>
              <a:spcAft>
                <a:spcPts val="0"/>
              </a:spcAft>
              <a:buClr>
                <a:schemeClr val="accent6"/>
              </a:buClr>
              <a:buSzPts val="1200"/>
              <a:buFont typeface="Roboto"/>
              <a:buChar char="○"/>
              <a:defRPr b="0" i="0" sz="1200" u="none" cap="none" strike="noStrike">
                <a:solidFill>
                  <a:schemeClr val="accent6"/>
                </a:solidFill>
                <a:latin typeface="Roboto"/>
                <a:ea typeface="Roboto"/>
                <a:cs typeface="Roboto"/>
                <a:sym typeface="Roboto"/>
              </a:defRPr>
            </a:lvl5pPr>
            <a:lvl6pPr indent="-304800" lvl="5" marL="2743200" marR="0" rtl="0" algn="l">
              <a:lnSpc>
                <a:spcPct val="115000"/>
              </a:lnSpc>
              <a:spcBef>
                <a:spcPts val="0"/>
              </a:spcBef>
              <a:spcAft>
                <a:spcPts val="0"/>
              </a:spcAft>
              <a:buClr>
                <a:schemeClr val="accent6"/>
              </a:buClr>
              <a:buSzPts val="1200"/>
              <a:buFont typeface="Roboto"/>
              <a:buChar char="■"/>
              <a:defRPr b="0" i="0" sz="1200" u="none" cap="none" strike="noStrike">
                <a:solidFill>
                  <a:schemeClr val="accent6"/>
                </a:solidFill>
                <a:latin typeface="Roboto"/>
                <a:ea typeface="Roboto"/>
                <a:cs typeface="Roboto"/>
                <a:sym typeface="Roboto"/>
              </a:defRPr>
            </a:lvl6pPr>
            <a:lvl7pPr indent="-304800" lvl="6" marL="3200400" marR="0" rtl="0" algn="l">
              <a:lnSpc>
                <a:spcPct val="115000"/>
              </a:lnSpc>
              <a:spcBef>
                <a:spcPts val="0"/>
              </a:spcBef>
              <a:spcAft>
                <a:spcPts val="0"/>
              </a:spcAft>
              <a:buClr>
                <a:schemeClr val="accent6"/>
              </a:buClr>
              <a:buSzPts val="1200"/>
              <a:buFont typeface="Roboto"/>
              <a:buChar char="●"/>
              <a:defRPr b="0" i="0" sz="1200" u="none" cap="none" strike="noStrike">
                <a:solidFill>
                  <a:schemeClr val="accent6"/>
                </a:solidFill>
                <a:latin typeface="Roboto"/>
                <a:ea typeface="Roboto"/>
                <a:cs typeface="Roboto"/>
                <a:sym typeface="Roboto"/>
              </a:defRPr>
            </a:lvl7pPr>
            <a:lvl8pPr indent="-304800" lvl="7" marL="3657600" marR="0" rtl="0" algn="l">
              <a:lnSpc>
                <a:spcPct val="115000"/>
              </a:lnSpc>
              <a:spcBef>
                <a:spcPts val="0"/>
              </a:spcBef>
              <a:spcAft>
                <a:spcPts val="0"/>
              </a:spcAft>
              <a:buClr>
                <a:schemeClr val="accent6"/>
              </a:buClr>
              <a:buSzPts val="1200"/>
              <a:buFont typeface="Roboto"/>
              <a:buChar char="○"/>
              <a:defRPr b="0" i="0" sz="1200" u="none" cap="none" strike="noStrike">
                <a:solidFill>
                  <a:schemeClr val="accent6"/>
                </a:solidFill>
                <a:latin typeface="Roboto"/>
                <a:ea typeface="Roboto"/>
                <a:cs typeface="Roboto"/>
                <a:sym typeface="Roboto"/>
              </a:defRPr>
            </a:lvl8pPr>
            <a:lvl9pPr indent="-304800" lvl="8" marL="4114800" marR="0" rtl="0" algn="l">
              <a:lnSpc>
                <a:spcPct val="115000"/>
              </a:lnSpc>
              <a:spcBef>
                <a:spcPts val="0"/>
              </a:spcBef>
              <a:spcAft>
                <a:spcPts val="0"/>
              </a:spcAft>
              <a:buClr>
                <a:schemeClr val="accent6"/>
              </a:buClr>
              <a:buSzPts val="1200"/>
              <a:buFont typeface="Roboto"/>
              <a:buChar char="■"/>
              <a:defRPr b="0" i="0" sz="1200" u="none" cap="none" strike="noStrike">
                <a:solidFill>
                  <a:schemeClr val="accent6"/>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31.png"/><Relationship Id="rId5"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0"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7.png"/><Relationship Id="rId9"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4" name="Shape 124"/>
        <p:cNvGrpSpPr/>
        <p:nvPr/>
      </p:nvGrpSpPr>
      <p:grpSpPr>
        <a:xfrm>
          <a:off x="0" y="0"/>
          <a:ext cx="0" cy="0"/>
          <a:chOff x="0" y="0"/>
          <a:chExt cx="0" cy="0"/>
        </a:xfrm>
      </p:grpSpPr>
      <p:grpSp>
        <p:nvGrpSpPr>
          <p:cNvPr id="125" name="Google Shape;125;p25"/>
          <p:cNvGrpSpPr/>
          <p:nvPr/>
        </p:nvGrpSpPr>
        <p:grpSpPr>
          <a:xfrm>
            <a:off x="5811146" y="1286370"/>
            <a:ext cx="2570847" cy="2570872"/>
            <a:chOff x="5900423" y="1286370"/>
            <a:chExt cx="2570847" cy="2570872"/>
          </a:xfrm>
        </p:grpSpPr>
        <p:sp>
          <p:nvSpPr>
            <p:cNvPr id="126" name="Google Shape;126;p25"/>
            <p:cNvSpPr/>
            <p:nvPr/>
          </p:nvSpPr>
          <p:spPr>
            <a:xfrm>
              <a:off x="5900598" y="2582106"/>
              <a:ext cx="1285246" cy="1275136"/>
            </a:xfrm>
            <a:custGeom>
              <a:rect b="b" l="l" r="r" t="t"/>
              <a:pathLst>
                <a:path extrusionOk="0" h="65585" w="66105">
                  <a:moveTo>
                    <a:pt x="0" y="1"/>
                  </a:moveTo>
                  <a:cubicBezTo>
                    <a:pt x="279" y="36275"/>
                    <a:pt x="29768" y="65585"/>
                    <a:pt x="66104" y="65585"/>
                  </a:cubicBezTo>
                  <a:lnTo>
                    <a:pt x="66104" y="33086"/>
                  </a:lnTo>
                  <a:cubicBezTo>
                    <a:pt x="47725" y="33086"/>
                    <a:pt x="32787" y="18318"/>
                    <a:pt x="3250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5"/>
            <p:cNvSpPr/>
            <p:nvPr/>
          </p:nvSpPr>
          <p:spPr>
            <a:xfrm>
              <a:off x="5900423" y="1286370"/>
              <a:ext cx="1285421" cy="1295804"/>
            </a:xfrm>
            <a:custGeom>
              <a:rect b="b" l="l" r="r" t="t"/>
              <a:pathLst>
                <a:path extrusionOk="0" h="66648" w="66114">
                  <a:moveTo>
                    <a:pt x="66113" y="0"/>
                  </a:moveTo>
                  <a:cubicBezTo>
                    <a:pt x="29598" y="0"/>
                    <a:pt x="0" y="29609"/>
                    <a:pt x="0" y="66117"/>
                  </a:cubicBezTo>
                  <a:cubicBezTo>
                    <a:pt x="0" y="66296"/>
                    <a:pt x="0" y="66475"/>
                    <a:pt x="9" y="66648"/>
                  </a:cubicBezTo>
                  <a:lnTo>
                    <a:pt x="32517" y="66648"/>
                  </a:lnTo>
                  <a:cubicBezTo>
                    <a:pt x="32508" y="66475"/>
                    <a:pt x="32508" y="66296"/>
                    <a:pt x="32508" y="66117"/>
                  </a:cubicBezTo>
                  <a:cubicBezTo>
                    <a:pt x="32508" y="47554"/>
                    <a:pt x="47555" y="32508"/>
                    <a:pt x="66113" y="32508"/>
                  </a:cubicBezTo>
                  <a:lnTo>
                    <a:pt x="661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5"/>
            <p:cNvSpPr/>
            <p:nvPr/>
          </p:nvSpPr>
          <p:spPr>
            <a:xfrm>
              <a:off x="7185771" y="2582106"/>
              <a:ext cx="1285324" cy="1275136"/>
            </a:xfrm>
            <a:custGeom>
              <a:rect b="b" l="l" r="r" t="t"/>
              <a:pathLst>
                <a:path extrusionOk="0" h="65585" w="66109">
                  <a:moveTo>
                    <a:pt x="33601" y="1"/>
                  </a:moveTo>
                  <a:cubicBezTo>
                    <a:pt x="33322" y="18318"/>
                    <a:pt x="18384" y="33086"/>
                    <a:pt x="0" y="33086"/>
                  </a:cubicBezTo>
                  <a:lnTo>
                    <a:pt x="0" y="65585"/>
                  </a:lnTo>
                  <a:cubicBezTo>
                    <a:pt x="36332" y="65585"/>
                    <a:pt x="65830" y="36275"/>
                    <a:pt x="661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5"/>
            <p:cNvSpPr/>
            <p:nvPr/>
          </p:nvSpPr>
          <p:spPr>
            <a:xfrm>
              <a:off x="7185771" y="1286370"/>
              <a:ext cx="1285499" cy="1295804"/>
            </a:xfrm>
            <a:custGeom>
              <a:rect b="b" l="l" r="r" t="t"/>
              <a:pathLst>
                <a:path extrusionOk="0" h="66648" w="66118">
                  <a:moveTo>
                    <a:pt x="0" y="0"/>
                  </a:moveTo>
                  <a:lnTo>
                    <a:pt x="0" y="32508"/>
                  </a:lnTo>
                  <a:cubicBezTo>
                    <a:pt x="18563" y="32508"/>
                    <a:pt x="33610" y="47554"/>
                    <a:pt x="33610" y="66117"/>
                  </a:cubicBezTo>
                  <a:cubicBezTo>
                    <a:pt x="33610" y="66296"/>
                    <a:pt x="33610" y="66475"/>
                    <a:pt x="33601" y="66648"/>
                  </a:cubicBezTo>
                  <a:lnTo>
                    <a:pt x="66109" y="66648"/>
                  </a:lnTo>
                  <a:cubicBezTo>
                    <a:pt x="66118" y="66475"/>
                    <a:pt x="66118" y="66296"/>
                    <a:pt x="66118" y="66117"/>
                  </a:cubicBezTo>
                  <a:cubicBezTo>
                    <a:pt x="66118" y="29609"/>
                    <a:pt x="3651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5"/>
            <p:cNvSpPr/>
            <p:nvPr/>
          </p:nvSpPr>
          <p:spPr>
            <a:xfrm>
              <a:off x="5992288" y="1378281"/>
              <a:ext cx="2386800" cy="2386800"/>
            </a:xfrm>
            <a:prstGeom prst="ellipse">
              <a:avLst/>
            </a:pr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25"/>
          <p:cNvSpPr/>
          <p:nvPr/>
        </p:nvSpPr>
        <p:spPr>
          <a:xfrm>
            <a:off x="7504147" y="2826314"/>
            <a:ext cx="19" cy="19"/>
          </a:xfrm>
          <a:custGeom>
            <a:rect b="b" l="l" r="r" t="t"/>
            <a:pathLst>
              <a:path extrusionOk="0" h="1" w="1">
                <a:moveTo>
                  <a:pt x="1" y="1"/>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5"/>
          <p:cNvSpPr/>
          <p:nvPr/>
        </p:nvSpPr>
        <p:spPr>
          <a:xfrm>
            <a:off x="6622875" y="2410688"/>
            <a:ext cx="19" cy="19"/>
          </a:xfrm>
          <a:custGeom>
            <a:rect b="b" l="l" r="r" t="t"/>
            <a:pathLst>
              <a:path extrusionOk="0" h="1" w="1">
                <a:moveTo>
                  <a:pt x="0" y="1"/>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5"/>
          <p:cNvSpPr/>
          <p:nvPr/>
        </p:nvSpPr>
        <p:spPr>
          <a:xfrm>
            <a:off x="7357782" y="1392029"/>
            <a:ext cx="21" cy="21"/>
          </a:xfrm>
          <a:custGeom>
            <a:rect b="b" l="l" r="r" t="t"/>
            <a:pathLst>
              <a:path extrusionOk="0" h="1" w="1">
                <a:moveTo>
                  <a:pt x="1" y="0"/>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5"/>
          <p:cNvSpPr/>
          <p:nvPr/>
        </p:nvSpPr>
        <p:spPr>
          <a:xfrm>
            <a:off x="6622875" y="3755319"/>
            <a:ext cx="19" cy="19"/>
          </a:xfrm>
          <a:custGeom>
            <a:rect b="b" l="l" r="r" t="t"/>
            <a:pathLst>
              <a:path extrusionOk="0" h="1" w="1">
                <a:moveTo>
                  <a:pt x="0" y="1"/>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5"/>
          <p:cNvSpPr/>
          <p:nvPr/>
        </p:nvSpPr>
        <p:spPr>
          <a:xfrm>
            <a:off x="5724019" y="1119348"/>
            <a:ext cx="798900" cy="79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5"/>
          <p:cNvSpPr/>
          <p:nvPr/>
        </p:nvSpPr>
        <p:spPr>
          <a:xfrm>
            <a:off x="7670065" y="1119348"/>
            <a:ext cx="798900" cy="79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5"/>
          <p:cNvSpPr/>
          <p:nvPr/>
        </p:nvSpPr>
        <p:spPr>
          <a:xfrm>
            <a:off x="5724019" y="3225174"/>
            <a:ext cx="798900" cy="79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5"/>
          <p:cNvSpPr/>
          <p:nvPr/>
        </p:nvSpPr>
        <p:spPr>
          <a:xfrm>
            <a:off x="7670065" y="3225174"/>
            <a:ext cx="798900" cy="79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5"/>
          <p:cNvSpPr txBox="1"/>
          <p:nvPr>
            <p:ph type="ctrTitle"/>
          </p:nvPr>
        </p:nvSpPr>
        <p:spPr>
          <a:xfrm>
            <a:off x="675035" y="1119350"/>
            <a:ext cx="4548900" cy="14511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5200"/>
              <a:buNone/>
            </a:pPr>
            <a:r>
              <a:rPr lang="en"/>
              <a:t>Data Mining Project Report</a:t>
            </a:r>
            <a:endParaRPr/>
          </a:p>
        </p:txBody>
      </p:sp>
      <p:sp>
        <p:nvSpPr>
          <p:cNvPr id="140" name="Google Shape;140;p25"/>
          <p:cNvSpPr txBox="1"/>
          <p:nvPr>
            <p:ph idx="1" type="subTitle"/>
          </p:nvPr>
        </p:nvSpPr>
        <p:spPr>
          <a:xfrm>
            <a:off x="675025" y="2903890"/>
            <a:ext cx="4548900" cy="191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b="1" lang="en"/>
              <a:t>Presented by -</a:t>
            </a:r>
            <a:endParaRPr b="1"/>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
              <a:t>Akshita Gupta (0854)</a:t>
            </a:r>
            <a:endParaRPr/>
          </a:p>
          <a:p>
            <a:pPr indent="0" lvl="0" marL="0" rtl="0" algn="l">
              <a:lnSpc>
                <a:spcPct val="100000"/>
              </a:lnSpc>
              <a:spcBef>
                <a:spcPts val="0"/>
              </a:spcBef>
              <a:spcAft>
                <a:spcPts val="0"/>
              </a:spcAft>
              <a:buSzPts val="1200"/>
              <a:buNone/>
            </a:pPr>
            <a:r>
              <a:rPr lang="en"/>
              <a:t>Akanksha Goel (0726)</a:t>
            </a:r>
            <a:endParaRPr/>
          </a:p>
          <a:p>
            <a:pPr indent="0" lvl="0" marL="0" rtl="0" algn="l">
              <a:lnSpc>
                <a:spcPct val="100000"/>
              </a:lnSpc>
              <a:spcBef>
                <a:spcPts val="0"/>
              </a:spcBef>
              <a:spcAft>
                <a:spcPts val="0"/>
              </a:spcAft>
              <a:buSzPts val="1200"/>
              <a:buNone/>
            </a:pPr>
            <a:r>
              <a:rPr lang="en"/>
              <a:t>Deepti Meena (0809)</a:t>
            </a:r>
            <a:endParaRPr/>
          </a:p>
          <a:p>
            <a:pPr indent="0" lvl="0" marL="0" rtl="0" algn="l">
              <a:lnSpc>
                <a:spcPct val="100000"/>
              </a:lnSpc>
              <a:spcBef>
                <a:spcPts val="0"/>
              </a:spcBef>
              <a:spcAft>
                <a:spcPts val="0"/>
              </a:spcAft>
              <a:buSzPts val="1200"/>
              <a:buNone/>
            </a:pPr>
            <a:r>
              <a:rPr lang="en"/>
              <a:t>Garima Pandey (0730)</a:t>
            </a:r>
            <a:endParaRPr/>
          </a:p>
        </p:txBody>
      </p:sp>
      <p:sp>
        <p:nvSpPr>
          <p:cNvPr id="141" name="Google Shape;141;p25"/>
          <p:cNvSpPr txBox="1"/>
          <p:nvPr/>
        </p:nvSpPr>
        <p:spPr>
          <a:xfrm>
            <a:off x="6300975" y="2294050"/>
            <a:ext cx="1591200" cy="55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6"/>
              </a:buClr>
              <a:buSzPts val="1200"/>
              <a:buFont typeface="Arial"/>
              <a:buNone/>
            </a:pPr>
            <a:r>
              <a:rPr lang="en" sz="1700">
                <a:solidFill>
                  <a:schemeClr val="accent6"/>
                </a:solidFill>
                <a:latin typeface="Roboto"/>
                <a:ea typeface="Roboto"/>
                <a:cs typeface="Roboto"/>
                <a:sym typeface="Roboto"/>
              </a:rPr>
              <a:t>E-Commerce Dataset</a:t>
            </a:r>
            <a:endParaRPr sz="1700">
              <a:solidFill>
                <a:schemeClr val="accent6"/>
              </a:solidFill>
              <a:latin typeface="Roboto"/>
              <a:ea typeface="Roboto"/>
              <a:cs typeface="Roboto"/>
              <a:sym typeface="Roboto"/>
            </a:endParaRPr>
          </a:p>
        </p:txBody>
      </p:sp>
      <p:grpSp>
        <p:nvGrpSpPr>
          <p:cNvPr id="142" name="Google Shape;142;p25"/>
          <p:cNvGrpSpPr/>
          <p:nvPr/>
        </p:nvGrpSpPr>
        <p:grpSpPr>
          <a:xfrm>
            <a:off x="7892098" y="1341413"/>
            <a:ext cx="354850" cy="354775"/>
            <a:chOff x="5538900" y="3165200"/>
            <a:chExt cx="354850" cy="354775"/>
          </a:xfrm>
        </p:grpSpPr>
        <p:sp>
          <p:nvSpPr>
            <p:cNvPr id="143" name="Google Shape;143;p25"/>
            <p:cNvSpPr/>
            <p:nvPr/>
          </p:nvSpPr>
          <p:spPr>
            <a:xfrm>
              <a:off x="5538900" y="3165200"/>
              <a:ext cx="354850" cy="354775"/>
            </a:xfrm>
            <a:custGeom>
              <a:rect b="b" l="l" r="r" t="t"/>
              <a:pathLst>
                <a:path extrusionOk="0" h="14191" w="14194">
                  <a:moveTo>
                    <a:pt x="10422" y="832"/>
                  </a:moveTo>
                  <a:cubicBezTo>
                    <a:pt x="10500" y="832"/>
                    <a:pt x="10560" y="894"/>
                    <a:pt x="10560" y="973"/>
                  </a:cubicBezTo>
                  <a:lnTo>
                    <a:pt x="10560" y="3328"/>
                  </a:lnTo>
                  <a:lnTo>
                    <a:pt x="3634" y="3328"/>
                  </a:lnTo>
                  <a:lnTo>
                    <a:pt x="3634" y="973"/>
                  </a:lnTo>
                  <a:cubicBezTo>
                    <a:pt x="3634" y="894"/>
                    <a:pt x="3696" y="832"/>
                    <a:pt x="3774" y="832"/>
                  </a:cubicBezTo>
                  <a:close/>
                  <a:moveTo>
                    <a:pt x="10560" y="4159"/>
                  </a:moveTo>
                  <a:lnTo>
                    <a:pt x="10560" y="4850"/>
                  </a:lnTo>
                  <a:cubicBezTo>
                    <a:pt x="10560" y="4925"/>
                    <a:pt x="10500" y="4987"/>
                    <a:pt x="10422" y="4990"/>
                  </a:cubicBezTo>
                  <a:lnTo>
                    <a:pt x="3774" y="4990"/>
                  </a:lnTo>
                  <a:cubicBezTo>
                    <a:pt x="3696" y="4990"/>
                    <a:pt x="3634" y="4928"/>
                    <a:pt x="3634" y="4850"/>
                  </a:cubicBezTo>
                  <a:lnTo>
                    <a:pt x="3634" y="4159"/>
                  </a:lnTo>
                  <a:close/>
                  <a:moveTo>
                    <a:pt x="7851" y="5821"/>
                  </a:moveTo>
                  <a:lnTo>
                    <a:pt x="7995" y="6708"/>
                  </a:lnTo>
                  <a:lnTo>
                    <a:pt x="6198" y="6708"/>
                  </a:lnTo>
                  <a:lnTo>
                    <a:pt x="6342" y="5821"/>
                  </a:lnTo>
                  <a:close/>
                  <a:moveTo>
                    <a:pt x="13362" y="7539"/>
                  </a:moveTo>
                  <a:lnTo>
                    <a:pt x="13359" y="13360"/>
                  </a:lnTo>
                  <a:lnTo>
                    <a:pt x="834" y="13360"/>
                  </a:lnTo>
                  <a:lnTo>
                    <a:pt x="834" y="7539"/>
                  </a:lnTo>
                  <a:close/>
                  <a:moveTo>
                    <a:pt x="3774" y="1"/>
                  </a:moveTo>
                  <a:cubicBezTo>
                    <a:pt x="3237" y="1"/>
                    <a:pt x="2803" y="435"/>
                    <a:pt x="2803" y="973"/>
                  </a:cubicBezTo>
                  <a:lnTo>
                    <a:pt x="2803" y="4850"/>
                  </a:lnTo>
                  <a:cubicBezTo>
                    <a:pt x="2803" y="5387"/>
                    <a:pt x="3237" y="5821"/>
                    <a:pt x="3774" y="5821"/>
                  </a:cubicBezTo>
                  <a:lnTo>
                    <a:pt x="5499" y="5821"/>
                  </a:lnTo>
                  <a:lnTo>
                    <a:pt x="5358" y="6708"/>
                  </a:lnTo>
                  <a:lnTo>
                    <a:pt x="419" y="6708"/>
                  </a:lnTo>
                  <a:cubicBezTo>
                    <a:pt x="417" y="6708"/>
                    <a:pt x="415" y="6708"/>
                    <a:pt x="413" y="6708"/>
                  </a:cubicBezTo>
                  <a:cubicBezTo>
                    <a:pt x="185" y="6708"/>
                    <a:pt x="0" y="6895"/>
                    <a:pt x="0" y="7124"/>
                  </a:cubicBezTo>
                  <a:lnTo>
                    <a:pt x="0" y="13772"/>
                  </a:lnTo>
                  <a:cubicBezTo>
                    <a:pt x="0" y="14003"/>
                    <a:pt x="188" y="14191"/>
                    <a:pt x="419" y="14191"/>
                  </a:cubicBezTo>
                  <a:lnTo>
                    <a:pt x="13774" y="14191"/>
                  </a:lnTo>
                  <a:cubicBezTo>
                    <a:pt x="14006" y="14191"/>
                    <a:pt x="14193" y="14003"/>
                    <a:pt x="14193" y="13772"/>
                  </a:cubicBezTo>
                  <a:lnTo>
                    <a:pt x="14193" y="7124"/>
                  </a:lnTo>
                  <a:cubicBezTo>
                    <a:pt x="14193" y="6895"/>
                    <a:pt x="14009" y="6708"/>
                    <a:pt x="13780" y="6708"/>
                  </a:cubicBezTo>
                  <a:cubicBezTo>
                    <a:pt x="13778" y="6708"/>
                    <a:pt x="13776" y="6708"/>
                    <a:pt x="13774" y="6708"/>
                  </a:cubicBezTo>
                  <a:lnTo>
                    <a:pt x="8838" y="6708"/>
                  </a:lnTo>
                  <a:lnTo>
                    <a:pt x="8695" y="5821"/>
                  </a:lnTo>
                  <a:lnTo>
                    <a:pt x="10425" y="5821"/>
                  </a:lnTo>
                  <a:cubicBezTo>
                    <a:pt x="10960" y="5821"/>
                    <a:pt x="11394" y="5384"/>
                    <a:pt x="11394" y="4850"/>
                  </a:cubicBezTo>
                  <a:lnTo>
                    <a:pt x="11394" y="973"/>
                  </a:lnTo>
                  <a:cubicBezTo>
                    <a:pt x="11394" y="435"/>
                    <a:pt x="10960" y="1"/>
                    <a:pt x="1042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5"/>
            <p:cNvSpPr/>
            <p:nvPr/>
          </p:nvSpPr>
          <p:spPr>
            <a:xfrm>
              <a:off x="5830600" y="3374450"/>
              <a:ext cx="20725" cy="20725"/>
            </a:xfrm>
            <a:custGeom>
              <a:rect b="b" l="l" r="r" t="t"/>
              <a:pathLst>
                <a:path extrusionOk="0" h="829" w="829">
                  <a:moveTo>
                    <a:pt x="416" y="0"/>
                  </a:moveTo>
                  <a:cubicBezTo>
                    <a:pt x="188" y="0"/>
                    <a:pt x="1" y="188"/>
                    <a:pt x="1" y="416"/>
                  </a:cubicBezTo>
                  <a:cubicBezTo>
                    <a:pt x="1" y="644"/>
                    <a:pt x="188" y="828"/>
                    <a:pt x="416" y="828"/>
                  </a:cubicBezTo>
                  <a:cubicBezTo>
                    <a:pt x="644" y="828"/>
                    <a:pt x="829" y="644"/>
                    <a:pt x="829" y="416"/>
                  </a:cubicBezTo>
                  <a:cubicBezTo>
                    <a:pt x="829" y="188"/>
                    <a:pt x="644" y="0"/>
                    <a:pt x="41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5"/>
            <p:cNvSpPr/>
            <p:nvPr/>
          </p:nvSpPr>
          <p:spPr>
            <a:xfrm>
              <a:off x="5789125" y="3374450"/>
              <a:ext cx="20725" cy="20725"/>
            </a:xfrm>
            <a:custGeom>
              <a:rect b="b" l="l" r="r" t="t"/>
              <a:pathLst>
                <a:path extrusionOk="0" h="829" w="829">
                  <a:moveTo>
                    <a:pt x="416" y="0"/>
                  </a:moveTo>
                  <a:cubicBezTo>
                    <a:pt x="185" y="0"/>
                    <a:pt x="1" y="188"/>
                    <a:pt x="1" y="416"/>
                  </a:cubicBezTo>
                  <a:cubicBezTo>
                    <a:pt x="1" y="644"/>
                    <a:pt x="185" y="828"/>
                    <a:pt x="416" y="828"/>
                  </a:cubicBezTo>
                  <a:cubicBezTo>
                    <a:pt x="644" y="828"/>
                    <a:pt x="829" y="644"/>
                    <a:pt x="829" y="416"/>
                  </a:cubicBezTo>
                  <a:cubicBezTo>
                    <a:pt x="829" y="188"/>
                    <a:pt x="644" y="0"/>
                    <a:pt x="41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5"/>
            <p:cNvSpPr/>
            <p:nvPr/>
          </p:nvSpPr>
          <p:spPr>
            <a:xfrm>
              <a:off x="5581300" y="3374450"/>
              <a:ext cx="20725" cy="20725"/>
            </a:xfrm>
            <a:custGeom>
              <a:rect b="b" l="l" r="r" t="t"/>
              <a:pathLst>
                <a:path extrusionOk="0" h="829" w="829">
                  <a:moveTo>
                    <a:pt x="413" y="0"/>
                  </a:moveTo>
                  <a:cubicBezTo>
                    <a:pt x="185" y="0"/>
                    <a:pt x="1" y="188"/>
                    <a:pt x="1" y="416"/>
                  </a:cubicBezTo>
                  <a:cubicBezTo>
                    <a:pt x="1" y="644"/>
                    <a:pt x="185" y="828"/>
                    <a:pt x="413" y="828"/>
                  </a:cubicBezTo>
                  <a:cubicBezTo>
                    <a:pt x="641" y="828"/>
                    <a:pt x="828" y="644"/>
                    <a:pt x="828" y="416"/>
                  </a:cubicBezTo>
                  <a:cubicBezTo>
                    <a:pt x="828" y="188"/>
                    <a:pt x="641" y="0"/>
                    <a:pt x="41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5"/>
            <p:cNvSpPr/>
            <p:nvPr/>
          </p:nvSpPr>
          <p:spPr>
            <a:xfrm>
              <a:off x="5622850" y="3374450"/>
              <a:ext cx="20725" cy="20725"/>
            </a:xfrm>
            <a:custGeom>
              <a:rect b="b" l="l" r="r" t="t"/>
              <a:pathLst>
                <a:path extrusionOk="0" h="829" w="829">
                  <a:moveTo>
                    <a:pt x="416" y="0"/>
                  </a:moveTo>
                  <a:cubicBezTo>
                    <a:pt x="188" y="0"/>
                    <a:pt x="1" y="188"/>
                    <a:pt x="1" y="416"/>
                  </a:cubicBezTo>
                  <a:cubicBezTo>
                    <a:pt x="1" y="644"/>
                    <a:pt x="188" y="828"/>
                    <a:pt x="416" y="828"/>
                  </a:cubicBezTo>
                  <a:cubicBezTo>
                    <a:pt x="644" y="828"/>
                    <a:pt x="829" y="644"/>
                    <a:pt x="829" y="416"/>
                  </a:cubicBezTo>
                  <a:cubicBezTo>
                    <a:pt x="829" y="188"/>
                    <a:pt x="644" y="0"/>
                    <a:pt x="41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5"/>
            <p:cNvSpPr/>
            <p:nvPr/>
          </p:nvSpPr>
          <p:spPr>
            <a:xfrm>
              <a:off x="5664325" y="3374450"/>
              <a:ext cx="20725" cy="20725"/>
            </a:xfrm>
            <a:custGeom>
              <a:rect b="b" l="l" r="r" t="t"/>
              <a:pathLst>
                <a:path extrusionOk="0" h="829" w="829">
                  <a:moveTo>
                    <a:pt x="416" y="0"/>
                  </a:moveTo>
                  <a:cubicBezTo>
                    <a:pt x="188" y="0"/>
                    <a:pt x="1" y="188"/>
                    <a:pt x="1" y="416"/>
                  </a:cubicBezTo>
                  <a:cubicBezTo>
                    <a:pt x="1" y="644"/>
                    <a:pt x="188" y="828"/>
                    <a:pt x="416" y="828"/>
                  </a:cubicBezTo>
                  <a:cubicBezTo>
                    <a:pt x="644" y="828"/>
                    <a:pt x="828" y="644"/>
                    <a:pt x="828" y="416"/>
                  </a:cubicBezTo>
                  <a:cubicBezTo>
                    <a:pt x="828" y="188"/>
                    <a:pt x="644" y="0"/>
                    <a:pt x="41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5"/>
            <p:cNvSpPr/>
            <p:nvPr/>
          </p:nvSpPr>
          <p:spPr>
            <a:xfrm>
              <a:off x="5705950" y="3374450"/>
              <a:ext cx="20725" cy="20725"/>
            </a:xfrm>
            <a:custGeom>
              <a:rect b="b" l="l" r="r" t="t"/>
              <a:pathLst>
                <a:path extrusionOk="0" h="829" w="829">
                  <a:moveTo>
                    <a:pt x="413" y="0"/>
                  </a:moveTo>
                  <a:cubicBezTo>
                    <a:pt x="185" y="0"/>
                    <a:pt x="1" y="188"/>
                    <a:pt x="1" y="416"/>
                  </a:cubicBezTo>
                  <a:cubicBezTo>
                    <a:pt x="1" y="644"/>
                    <a:pt x="185" y="828"/>
                    <a:pt x="413" y="828"/>
                  </a:cubicBezTo>
                  <a:cubicBezTo>
                    <a:pt x="644" y="828"/>
                    <a:pt x="829" y="644"/>
                    <a:pt x="829" y="416"/>
                  </a:cubicBezTo>
                  <a:cubicBezTo>
                    <a:pt x="829" y="188"/>
                    <a:pt x="644" y="0"/>
                    <a:pt x="41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5"/>
            <p:cNvSpPr/>
            <p:nvPr/>
          </p:nvSpPr>
          <p:spPr>
            <a:xfrm>
              <a:off x="5747500" y="3374450"/>
              <a:ext cx="20800" cy="20725"/>
            </a:xfrm>
            <a:custGeom>
              <a:rect b="b" l="l" r="r" t="t"/>
              <a:pathLst>
                <a:path extrusionOk="0" h="829" w="832">
                  <a:moveTo>
                    <a:pt x="416" y="0"/>
                  </a:moveTo>
                  <a:cubicBezTo>
                    <a:pt x="188" y="0"/>
                    <a:pt x="1" y="188"/>
                    <a:pt x="1" y="416"/>
                  </a:cubicBezTo>
                  <a:cubicBezTo>
                    <a:pt x="1" y="644"/>
                    <a:pt x="188" y="828"/>
                    <a:pt x="416" y="828"/>
                  </a:cubicBezTo>
                  <a:cubicBezTo>
                    <a:pt x="644" y="828"/>
                    <a:pt x="832" y="644"/>
                    <a:pt x="832" y="416"/>
                  </a:cubicBezTo>
                  <a:cubicBezTo>
                    <a:pt x="832" y="188"/>
                    <a:pt x="644" y="0"/>
                    <a:pt x="41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5"/>
            <p:cNvSpPr/>
            <p:nvPr/>
          </p:nvSpPr>
          <p:spPr>
            <a:xfrm>
              <a:off x="5666750" y="3415950"/>
              <a:ext cx="99125" cy="20900"/>
            </a:xfrm>
            <a:custGeom>
              <a:rect b="b" l="l" r="r" t="t"/>
              <a:pathLst>
                <a:path extrusionOk="0" h="836" w="3965">
                  <a:moveTo>
                    <a:pt x="417" y="0"/>
                  </a:moveTo>
                  <a:cubicBezTo>
                    <a:pt x="189" y="0"/>
                    <a:pt x="0" y="186"/>
                    <a:pt x="0" y="418"/>
                  </a:cubicBezTo>
                  <a:cubicBezTo>
                    <a:pt x="0" y="650"/>
                    <a:pt x="189" y="836"/>
                    <a:pt x="417" y="836"/>
                  </a:cubicBezTo>
                  <a:cubicBezTo>
                    <a:pt x="431" y="836"/>
                    <a:pt x="445" y="835"/>
                    <a:pt x="460" y="833"/>
                  </a:cubicBezTo>
                  <a:lnTo>
                    <a:pt x="3506" y="833"/>
                  </a:lnTo>
                  <a:cubicBezTo>
                    <a:pt x="3520" y="835"/>
                    <a:pt x="3534" y="836"/>
                    <a:pt x="3548" y="836"/>
                  </a:cubicBezTo>
                  <a:cubicBezTo>
                    <a:pt x="3777" y="836"/>
                    <a:pt x="3965" y="650"/>
                    <a:pt x="3965" y="418"/>
                  </a:cubicBezTo>
                  <a:cubicBezTo>
                    <a:pt x="3965" y="186"/>
                    <a:pt x="3777" y="0"/>
                    <a:pt x="3548" y="0"/>
                  </a:cubicBezTo>
                  <a:cubicBezTo>
                    <a:pt x="3534" y="0"/>
                    <a:pt x="3520" y="1"/>
                    <a:pt x="3506" y="2"/>
                  </a:cubicBezTo>
                  <a:lnTo>
                    <a:pt x="460" y="2"/>
                  </a:lnTo>
                  <a:cubicBezTo>
                    <a:pt x="445" y="1"/>
                    <a:pt x="431" y="0"/>
                    <a:pt x="41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5"/>
            <p:cNvSpPr/>
            <p:nvPr/>
          </p:nvSpPr>
          <p:spPr>
            <a:xfrm>
              <a:off x="5830600" y="3416075"/>
              <a:ext cx="20725" cy="20725"/>
            </a:xfrm>
            <a:custGeom>
              <a:rect b="b" l="l" r="r" t="t"/>
              <a:pathLst>
                <a:path extrusionOk="0" h="829" w="829">
                  <a:moveTo>
                    <a:pt x="416" y="1"/>
                  </a:moveTo>
                  <a:cubicBezTo>
                    <a:pt x="188" y="1"/>
                    <a:pt x="1" y="185"/>
                    <a:pt x="1" y="413"/>
                  </a:cubicBezTo>
                  <a:cubicBezTo>
                    <a:pt x="1" y="644"/>
                    <a:pt x="188" y="828"/>
                    <a:pt x="416" y="828"/>
                  </a:cubicBezTo>
                  <a:cubicBezTo>
                    <a:pt x="644" y="828"/>
                    <a:pt x="829" y="644"/>
                    <a:pt x="829" y="413"/>
                  </a:cubicBezTo>
                  <a:cubicBezTo>
                    <a:pt x="829" y="185"/>
                    <a:pt x="644" y="1"/>
                    <a:pt x="41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5"/>
            <p:cNvSpPr/>
            <p:nvPr/>
          </p:nvSpPr>
          <p:spPr>
            <a:xfrm>
              <a:off x="5789125" y="3416075"/>
              <a:ext cx="20725" cy="20725"/>
            </a:xfrm>
            <a:custGeom>
              <a:rect b="b" l="l" r="r" t="t"/>
              <a:pathLst>
                <a:path extrusionOk="0" h="829" w="829">
                  <a:moveTo>
                    <a:pt x="416" y="1"/>
                  </a:moveTo>
                  <a:cubicBezTo>
                    <a:pt x="185" y="1"/>
                    <a:pt x="1" y="185"/>
                    <a:pt x="1" y="413"/>
                  </a:cubicBezTo>
                  <a:cubicBezTo>
                    <a:pt x="1" y="644"/>
                    <a:pt x="185" y="828"/>
                    <a:pt x="416" y="828"/>
                  </a:cubicBezTo>
                  <a:cubicBezTo>
                    <a:pt x="644" y="828"/>
                    <a:pt x="829" y="644"/>
                    <a:pt x="829" y="413"/>
                  </a:cubicBezTo>
                  <a:cubicBezTo>
                    <a:pt x="829" y="185"/>
                    <a:pt x="644" y="1"/>
                    <a:pt x="41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5"/>
            <p:cNvSpPr/>
            <p:nvPr/>
          </p:nvSpPr>
          <p:spPr>
            <a:xfrm>
              <a:off x="5581300" y="3416075"/>
              <a:ext cx="20725" cy="20725"/>
            </a:xfrm>
            <a:custGeom>
              <a:rect b="b" l="l" r="r" t="t"/>
              <a:pathLst>
                <a:path extrusionOk="0" h="829" w="829">
                  <a:moveTo>
                    <a:pt x="413" y="1"/>
                  </a:moveTo>
                  <a:cubicBezTo>
                    <a:pt x="185" y="1"/>
                    <a:pt x="1" y="185"/>
                    <a:pt x="1" y="413"/>
                  </a:cubicBezTo>
                  <a:cubicBezTo>
                    <a:pt x="1" y="644"/>
                    <a:pt x="185" y="828"/>
                    <a:pt x="413" y="828"/>
                  </a:cubicBezTo>
                  <a:cubicBezTo>
                    <a:pt x="641" y="828"/>
                    <a:pt x="828" y="644"/>
                    <a:pt x="828" y="413"/>
                  </a:cubicBezTo>
                  <a:cubicBezTo>
                    <a:pt x="828" y="185"/>
                    <a:pt x="641" y="1"/>
                    <a:pt x="41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5"/>
            <p:cNvSpPr/>
            <p:nvPr/>
          </p:nvSpPr>
          <p:spPr>
            <a:xfrm>
              <a:off x="5622850" y="3416075"/>
              <a:ext cx="20725" cy="20725"/>
            </a:xfrm>
            <a:custGeom>
              <a:rect b="b" l="l" r="r" t="t"/>
              <a:pathLst>
                <a:path extrusionOk="0" h="829" w="829">
                  <a:moveTo>
                    <a:pt x="416" y="1"/>
                  </a:moveTo>
                  <a:cubicBezTo>
                    <a:pt x="188" y="1"/>
                    <a:pt x="1" y="185"/>
                    <a:pt x="1" y="413"/>
                  </a:cubicBezTo>
                  <a:cubicBezTo>
                    <a:pt x="1" y="644"/>
                    <a:pt x="188" y="828"/>
                    <a:pt x="416" y="828"/>
                  </a:cubicBezTo>
                  <a:cubicBezTo>
                    <a:pt x="644" y="828"/>
                    <a:pt x="829" y="644"/>
                    <a:pt x="829" y="413"/>
                  </a:cubicBezTo>
                  <a:cubicBezTo>
                    <a:pt x="829" y="185"/>
                    <a:pt x="644" y="1"/>
                    <a:pt x="41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5"/>
            <p:cNvSpPr/>
            <p:nvPr/>
          </p:nvSpPr>
          <p:spPr>
            <a:xfrm>
              <a:off x="5666750" y="3457500"/>
              <a:ext cx="99125" cy="20975"/>
            </a:xfrm>
            <a:custGeom>
              <a:rect b="b" l="l" r="r" t="t"/>
              <a:pathLst>
                <a:path extrusionOk="0" h="839" w="3965">
                  <a:moveTo>
                    <a:pt x="421" y="1"/>
                  </a:moveTo>
                  <a:cubicBezTo>
                    <a:pt x="191" y="1"/>
                    <a:pt x="0" y="184"/>
                    <a:pt x="0" y="418"/>
                  </a:cubicBezTo>
                  <a:cubicBezTo>
                    <a:pt x="0" y="652"/>
                    <a:pt x="191" y="838"/>
                    <a:pt x="422" y="838"/>
                  </a:cubicBezTo>
                  <a:cubicBezTo>
                    <a:pt x="434" y="838"/>
                    <a:pt x="447" y="838"/>
                    <a:pt x="460" y="837"/>
                  </a:cubicBezTo>
                  <a:lnTo>
                    <a:pt x="3506" y="837"/>
                  </a:lnTo>
                  <a:cubicBezTo>
                    <a:pt x="3518" y="838"/>
                    <a:pt x="3531" y="838"/>
                    <a:pt x="3544" y="838"/>
                  </a:cubicBezTo>
                  <a:cubicBezTo>
                    <a:pt x="3774" y="838"/>
                    <a:pt x="3965" y="652"/>
                    <a:pt x="3965" y="418"/>
                  </a:cubicBezTo>
                  <a:cubicBezTo>
                    <a:pt x="3965" y="184"/>
                    <a:pt x="3774" y="1"/>
                    <a:pt x="3544" y="1"/>
                  </a:cubicBezTo>
                  <a:cubicBezTo>
                    <a:pt x="3531" y="1"/>
                    <a:pt x="3519" y="1"/>
                    <a:pt x="3506" y="2"/>
                  </a:cubicBezTo>
                  <a:lnTo>
                    <a:pt x="460" y="2"/>
                  </a:lnTo>
                  <a:cubicBezTo>
                    <a:pt x="447" y="1"/>
                    <a:pt x="434" y="1"/>
                    <a:pt x="4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5"/>
            <p:cNvSpPr/>
            <p:nvPr/>
          </p:nvSpPr>
          <p:spPr>
            <a:xfrm>
              <a:off x="5830600" y="3457550"/>
              <a:ext cx="20725" cy="20725"/>
            </a:xfrm>
            <a:custGeom>
              <a:rect b="b" l="l" r="r" t="t"/>
              <a:pathLst>
                <a:path extrusionOk="0" h="829" w="829">
                  <a:moveTo>
                    <a:pt x="416" y="0"/>
                  </a:moveTo>
                  <a:cubicBezTo>
                    <a:pt x="188" y="0"/>
                    <a:pt x="1" y="188"/>
                    <a:pt x="1" y="416"/>
                  </a:cubicBezTo>
                  <a:cubicBezTo>
                    <a:pt x="1" y="644"/>
                    <a:pt x="188" y="828"/>
                    <a:pt x="416" y="828"/>
                  </a:cubicBezTo>
                  <a:cubicBezTo>
                    <a:pt x="644" y="828"/>
                    <a:pt x="829" y="644"/>
                    <a:pt x="829" y="416"/>
                  </a:cubicBezTo>
                  <a:cubicBezTo>
                    <a:pt x="829" y="188"/>
                    <a:pt x="644" y="0"/>
                    <a:pt x="41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5"/>
            <p:cNvSpPr/>
            <p:nvPr/>
          </p:nvSpPr>
          <p:spPr>
            <a:xfrm>
              <a:off x="5789125" y="3457550"/>
              <a:ext cx="20725" cy="20725"/>
            </a:xfrm>
            <a:custGeom>
              <a:rect b="b" l="l" r="r" t="t"/>
              <a:pathLst>
                <a:path extrusionOk="0" h="829" w="829">
                  <a:moveTo>
                    <a:pt x="416" y="0"/>
                  </a:moveTo>
                  <a:cubicBezTo>
                    <a:pt x="185" y="0"/>
                    <a:pt x="1" y="188"/>
                    <a:pt x="1" y="416"/>
                  </a:cubicBezTo>
                  <a:cubicBezTo>
                    <a:pt x="1" y="644"/>
                    <a:pt x="185" y="828"/>
                    <a:pt x="416" y="828"/>
                  </a:cubicBezTo>
                  <a:cubicBezTo>
                    <a:pt x="644" y="828"/>
                    <a:pt x="829" y="644"/>
                    <a:pt x="829" y="416"/>
                  </a:cubicBezTo>
                  <a:cubicBezTo>
                    <a:pt x="829" y="188"/>
                    <a:pt x="644" y="0"/>
                    <a:pt x="41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5"/>
            <p:cNvSpPr/>
            <p:nvPr/>
          </p:nvSpPr>
          <p:spPr>
            <a:xfrm>
              <a:off x="5581300" y="3457550"/>
              <a:ext cx="20725" cy="20725"/>
            </a:xfrm>
            <a:custGeom>
              <a:rect b="b" l="l" r="r" t="t"/>
              <a:pathLst>
                <a:path extrusionOk="0" h="829" w="829">
                  <a:moveTo>
                    <a:pt x="413" y="0"/>
                  </a:moveTo>
                  <a:cubicBezTo>
                    <a:pt x="185" y="0"/>
                    <a:pt x="1" y="188"/>
                    <a:pt x="1" y="416"/>
                  </a:cubicBezTo>
                  <a:cubicBezTo>
                    <a:pt x="1" y="644"/>
                    <a:pt x="185" y="828"/>
                    <a:pt x="413" y="828"/>
                  </a:cubicBezTo>
                  <a:cubicBezTo>
                    <a:pt x="641" y="828"/>
                    <a:pt x="828" y="644"/>
                    <a:pt x="828" y="416"/>
                  </a:cubicBezTo>
                  <a:cubicBezTo>
                    <a:pt x="828" y="188"/>
                    <a:pt x="641" y="0"/>
                    <a:pt x="41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a:off x="5622850" y="3457550"/>
              <a:ext cx="20725" cy="20725"/>
            </a:xfrm>
            <a:custGeom>
              <a:rect b="b" l="l" r="r" t="t"/>
              <a:pathLst>
                <a:path extrusionOk="0" h="829" w="829">
                  <a:moveTo>
                    <a:pt x="416" y="0"/>
                  </a:moveTo>
                  <a:cubicBezTo>
                    <a:pt x="188" y="0"/>
                    <a:pt x="1" y="188"/>
                    <a:pt x="1" y="416"/>
                  </a:cubicBezTo>
                  <a:cubicBezTo>
                    <a:pt x="1" y="644"/>
                    <a:pt x="188" y="828"/>
                    <a:pt x="416" y="828"/>
                  </a:cubicBezTo>
                  <a:cubicBezTo>
                    <a:pt x="644" y="828"/>
                    <a:pt x="829" y="644"/>
                    <a:pt x="829" y="416"/>
                  </a:cubicBezTo>
                  <a:cubicBezTo>
                    <a:pt x="829" y="188"/>
                    <a:pt x="644" y="0"/>
                    <a:pt x="41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 name="Google Shape;161;p25"/>
          <p:cNvGrpSpPr/>
          <p:nvPr/>
        </p:nvGrpSpPr>
        <p:grpSpPr>
          <a:xfrm>
            <a:off x="7892135" y="3447275"/>
            <a:ext cx="354775" cy="354700"/>
            <a:chOff x="7034250" y="3773625"/>
            <a:chExt cx="354775" cy="354700"/>
          </a:xfrm>
        </p:grpSpPr>
        <p:sp>
          <p:nvSpPr>
            <p:cNvPr id="162" name="Google Shape;162;p25"/>
            <p:cNvSpPr/>
            <p:nvPr/>
          </p:nvSpPr>
          <p:spPr>
            <a:xfrm>
              <a:off x="7118825" y="3773625"/>
              <a:ext cx="270200" cy="354700"/>
            </a:xfrm>
            <a:custGeom>
              <a:rect b="b" l="l" r="r" t="t"/>
              <a:pathLst>
                <a:path extrusionOk="0" h="14188" w="10808">
                  <a:moveTo>
                    <a:pt x="5821" y="832"/>
                  </a:moveTo>
                  <a:lnTo>
                    <a:pt x="5821" y="1581"/>
                  </a:lnTo>
                  <a:cubicBezTo>
                    <a:pt x="5821" y="1772"/>
                    <a:pt x="5952" y="1938"/>
                    <a:pt x="6137" y="1984"/>
                  </a:cubicBezTo>
                  <a:lnTo>
                    <a:pt x="6930" y="2181"/>
                  </a:lnTo>
                  <a:lnTo>
                    <a:pt x="6930" y="2828"/>
                  </a:lnTo>
                  <a:lnTo>
                    <a:pt x="3878" y="2828"/>
                  </a:lnTo>
                  <a:lnTo>
                    <a:pt x="3878" y="2181"/>
                  </a:lnTo>
                  <a:lnTo>
                    <a:pt x="4671" y="1984"/>
                  </a:lnTo>
                  <a:cubicBezTo>
                    <a:pt x="4856" y="1938"/>
                    <a:pt x="4987" y="1772"/>
                    <a:pt x="4987" y="1581"/>
                  </a:cubicBezTo>
                  <a:lnTo>
                    <a:pt x="4987" y="832"/>
                  </a:lnTo>
                  <a:close/>
                  <a:moveTo>
                    <a:pt x="7727" y="10585"/>
                  </a:moveTo>
                  <a:lnTo>
                    <a:pt x="7205" y="11107"/>
                  </a:lnTo>
                  <a:lnTo>
                    <a:pt x="7205" y="10585"/>
                  </a:lnTo>
                  <a:close/>
                  <a:moveTo>
                    <a:pt x="8314" y="2550"/>
                  </a:moveTo>
                  <a:lnTo>
                    <a:pt x="8314" y="9754"/>
                  </a:lnTo>
                  <a:lnTo>
                    <a:pt x="6790" y="9754"/>
                  </a:lnTo>
                  <a:cubicBezTo>
                    <a:pt x="6561" y="9757"/>
                    <a:pt x="6377" y="9942"/>
                    <a:pt x="6374" y="10170"/>
                  </a:cubicBezTo>
                  <a:lnTo>
                    <a:pt x="6374" y="11694"/>
                  </a:lnTo>
                  <a:lnTo>
                    <a:pt x="2494" y="11694"/>
                  </a:lnTo>
                  <a:lnTo>
                    <a:pt x="2494" y="2550"/>
                  </a:lnTo>
                  <a:lnTo>
                    <a:pt x="3047" y="2550"/>
                  </a:lnTo>
                  <a:lnTo>
                    <a:pt x="3047" y="3240"/>
                  </a:lnTo>
                  <a:cubicBezTo>
                    <a:pt x="3047" y="3472"/>
                    <a:pt x="3234" y="3659"/>
                    <a:pt x="3465" y="3659"/>
                  </a:cubicBezTo>
                  <a:lnTo>
                    <a:pt x="7343" y="3659"/>
                  </a:lnTo>
                  <a:cubicBezTo>
                    <a:pt x="7574" y="3659"/>
                    <a:pt x="7761" y="3472"/>
                    <a:pt x="7761" y="3240"/>
                  </a:cubicBezTo>
                  <a:lnTo>
                    <a:pt x="7761" y="2550"/>
                  </a:lnTo>
                  <a:close/>
                  <a:moveTo>
                    <a:pt x="9561" y="2550"/>
                  </a:moveTo>
                  <a:cubicBezTo>
                    <a:pt x="9789" y="2550"/>
                    <a:pt x="9976" y="2734"/>
                    <a:pt x="9976" y="2962"/>
                  </a:cubicBezTo>
                  <a:lnTo>
                    <a:pt x="9976" y="12941"/>
                  </a:lnTo>
                  <a:cubicBezTo>
                    <a:pt x="9976" y="13169"/>
                    <a:pt x="9789" y="13356"/>
                    <a:pt x="9561" y="13356"/>
                  </a:cubicBezTo>
                  <a:lnTo>
                    <a:pt x="1247" y="13356"/>
                  </a:lnTo>
                  <a:cubicBezTo>
                    <a:pt x="1016" y="13356"/>
                    <a:pt x="832" y="13169"/>
                    <a:pt x="832" y="12941"/>
                  </a:cubicBezTo>
                  <a:lnTo>
                    <a:pt x="832" y="2962"/>
                  </a:lnTo>
                  <a:cubicBezTo>
                    <a:pt x="832" y="2734"/>
                    <a:pt x="1019" y="2550"/>
                    <a:pt x="1247" y="2550"/>
                  </a:cubicBezTo>
                  <a:lnTo>
                    <a:pt x="1666" y="2550"/>
                  </a:lnTo>
                  <a:lnTo>
                    <a:pt x="1666" y="12110"/>
                  </a:lnTo>
                  <a:cubicBezTo>
                    <a:pt x="1663" y="12336"/>
                    <a:pt x="1847" y="12522"/>
                    <a:pt x="2073" y="12522"/>
                  </a:cubicBezTo>
                  <a:cubicBezTo>
                    <a:pt x="2075" y="12522"/>
                    <a:pt x="2077" y="12522"/>
                    <a:pt x="2078" y="12522"/>
                  </a:cubicBezTo>
                  <a:lnTo>
                    <a:pt x="6790" y="12522"/>
                  </a:lnTo>
                  <a:cubicBezTo>
                    <a:pt x="6899" y="12522"/>
                    <a:pt x="7005" y="12481"/>
                    <a:pt x="7086" y="12403"/>
                  </a:cubicBezTo>
                  <a:lnTo>
                    <a:pt x="9023" y="10466"/>
                  </a:lnTo>
                  <a:cubicBezTo>
                    <a:pt x="9101" y="10385"/>
                    <a:pt x="9145" y="10279"/>
                    <a:pt x="9148" y="10170"/>
                  </a:cubicBezTo>
                  <a:lnTo>
                    <a:pt x="9148" y="2550"/>
                  </a:lnTo>
                  <a:close/>
                  <a:moveTo>
                    <a:pt x="4569" y="1"/>
                  </a:moveTo>
                  <a:cubicBezTo>
                    <a:pt x="4340" y="1"/>
                    <a:pt x="4159" y="187"/>
                    <a:pt x="4156" y="413"/>
                  </a:cubicBezTo>
                  <a:lnTo>
                    <a:pt x="4156" y="1253"/>
                  </a:lnTo>
                  <a:lnTo>
                    <a:pt x="3362" y="1453"/>
                  </a:lnTo>
                  <a:cubicBezTo>
                    <a:pt x="3228" y="1488"/>
                    <a:pt x="3119" y="1585"/>
                    <a:pt x="3072" y="1719"/>
                  </a:cubicBezTo>
                  <a:lnTo>
                    <a:pt x="1247" y="1719"/>
                  </a:lnTo>
                  <a:cubicBezTo>
                    <a:pt x="560" y="1719"/>
                    <a:pt x="1" y="2275"/>
                    <a:pt x="1" y="2962"/>
                  </a:cubicBezTo>
                  <a:lnTo>
                    <a:pt x="1" y="12941"/>
                  </a:lnTo>
                  <a:cubicBezTo>
                    <a:pt x="1" y="13628"/>
                    <a:pt x="560" y="14187"/>
                    <a:pt x="1247" y="14187"/>
                  </a:cubicBezTo>
                  <a:lnTo>
                    <a:pt x="9561" y="14187"/>
                  </a:lnTo>
                  <a:cubicBezTo>
                    <a:pt x="10248" y="14187"/>
                    <a:pt x="10807" y="13628"/>
                    <a:pt x="10807" y="12941"/>
                  </a:cubicBezTo>
                  <a:lnTo>
                    <a:pt x="10807" y="2962"/>
                  </a:lnTo>
                  <a:cubicBezTo>
                    <a:pt x="10807" y="2275"/>
                    <a:pt x="10248" y="1719"/>
                    <a:pt x="9561" y="1719"/>
                  </a:cubicBezTo>
                  <a:lnTo>
                    <a:pt x="7736" y="1719"/>
                  </a:lnTo>
                  <a:cubicBezTo>
                    <a:pt x="7689" y="1585"/>
                    <a:pt x="7580" y="1488"/>
                    <a:pt x="7446" y="1453"/>
                  </a:cubicBezTo>
                  <a:lnTo>
                    <a:pt x="6652" y="1253"/>
                  </a:lnTo>
                  <a:lnTo>
                    <a:pt x="6652" y="413"/>
                  </a:lnTo>
                  <a:cubicBezTo>
                    <a:pt x="6649" y="187"/>
                    <a:pt x="6465" y="1"/>
                    <a:pt x="6239" y="1"/>
                  </a:cubicBezTo>
                  <a:cubicBezTo>
                    <a:pt x="6237" y="1"/>
                    <a:pt x="6235" y="1"/>
                    <a:pt x="6233" y="1"/>
                  </a:cubicBezTo>
                  <a:lnTo>
                    <a:pt x="4575" y="1"/>
                  </a:lnTo>
                  <a:cubicBezTo>
                    <a:pt x="4573" y="1"/>
                    <a:pt x="4571" y="1"/>
                    <a:pt x="456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5"/>
            <p:cNvSpPr/>
            <p:nvPr/>
          </p:nvSpPr>
          <p:spPr>
            <a:xfrm>
              <a:off x="7201925" y="3885850"/>
              <a:ext cx="104000" cy="103925"/>
            </a:xfrm>
            <a:custGeom>
              <a:rect b="b" l="l" r="r" t="t"/>
              <a:pathLst>
                <a:path extrusionOk="0" h="4157" w="4160">
                  <a:moveTo>
                    <a:pt x="3328" y="829"/>
                  </a:moveTo>
                  <a:lnTo>
                    <a:pt x="3328" y="3325"/>
                  </a:lnTo>
                  <a:lnTo>
                    <a:pt x="832" y="3325"/>
                  </a:lnTo>
                  <a:lnTo>
                    <a:pt x="832" y="829"/>
                  </a:lnTo>
                  <a:lnTo>
                    <a:pt x="1663" y="829"/>
                  </a:lnTo>
                  <a:lnTo>
                    <a:pt x="1663" y="1247"/>
                  </a:lnTo>
                  <a:cubicBezTo>
                    <a:pt x="1685" y="1460"/>
                    <a:pt x="1866" y="1626"/>
                    <a:pt x="2078" y="1626"/>
                  </a:cubicBezTo>
                  <a:cubicBezTo>
                    <a:pt x="2294" y="1626"/>
                    <a:pt x="2475" y="1460"/>
                    <a:pt x="2497" y="1247"/>
                  </a:cubicBezTo>
                  <a:lnTo>
                    <a:pt x="2497" y="829"/>
                  </a:lnTo>
                  <a:close/>
                  <a:moveTo>
                    <a:pt x="411" y="1"/>
                  </a:moveTo>
                  <a:cubicBezTo>
                    <a:pt x="185" y="1"/>
                    <a:pt x="1" y="187"/>
                    <a:pt x="1" y="416"/>
                  </a:cubicBezTo>
                  <a:lnTo>
                    <a:pt x="1" y="3744"/>
                  </a:lnTo>
                  <a:cubicBezTo>
                    <a:pt x="1" y="3972"/>
                    <a:pt x="188" y="4156"/>
                    <a:pt x="416" y="4156"/>
                  </a:cubicBezTo>
                  <a:lnTo>
                    <a:pt x="3740" y="4156"/>
                  </a:lnTo>
                  <a:cubicBezTo>
                    <a:pt x="3972" y="4156"/>
                    <a:pt x="4156" y="3972"/>
                    <a:pt x="4159" y="3744"/>
                  </a:cubicBezTo>
                  <a:lnTo>
                    <a:pt x="4159" y="416"/>
                  </a:lnTo>
                  <a:cubicBezTo>
                    <a:pt x="4159" y="187"/>
                    <a:pt x="3975" y="1"/>
                    <a:pt x="3746" y="1"/>
                  </a:cubicBezTo>
                  <a:cubicBezTo>
                    <a:pt x="3744" y="1"/>
                    <a:pt x="3742" y="1"/>
                    <a:pt x="3740" y="1"/>
                  </a:cubicBezTo>
                  <a:lnTo>
                    <a:pt x="416" y="1"/>
                  </a:lnTo>
                  <a:cubicBezTo>
                    <a:pt x="415" y="1"/>
                    <a:pt x="413" y="1"/>
                    <a:pt x="41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5"/>
            <p:cNvSpPr/>
            <p:nvPr/>
          </p:nvSpPr>
          <p:spPr>
            <a:xfrm>
              <a:off x="7200925" y="4017400"/>
              <a:ext cx="62500" cy="20925"/>
            </a:xfrm>
            <a:custGeom>
              <a:rect b="b" l="l" r="r" t="t"/>
              <a:pathLst>
                <a:path extrusionOk="0" h="837" w="2500">
                  <a:moveTo>
                    <a:pt x="414" y="1"/>
                  </a:moveTo>
                  <a:cubicBezTo>
                    <a:pt x="189" y="1"/>
                    <a:pt x="0" y="186"/>
                    <a:pt x="0" y="419"/>
                  </a:cubicBezTo>
                  <a:cubicBezTo>
                    <a:pt x="0" y="651"/>
                    <a:pt x="189" y="836"/>
                    <a:pt x="414" y="836"/>
                  </a:cubicBezTo>
                  <a:cubicBezTo>
                    <a:pt x="428" y="836"/>
                    <a:pt x="442" y="836"/>
                    <a:pt x="456" y="834"/>
                  </a:cubicBezTo>
                  <a:lnTo>
                    <a:pt x="2122" y="834"/>
                  </a:lnTo>
                  <a:cubicBezTo>
                    <a:pt x="2337" y="815"/>
                    <a:pt x="2500" y="634"/>
                    <a:pt x="2500" y="419"/>
                  </a:cubicBezTo>
                  <a:cubicBezTo>
                    <a:pt x="2500" y="203"/>
                    <a:pt x="2337" y="25"/>
                    <a:pt x="2122" y="3"/>
                  </a:cubicBezTo>
                  <a:lnTo>
                    <a:pt x="456" y="3"/>
                  </a:lnTo>
                  <a:cubicBezTo>
                    <a:pt x="442" y="2"/>
                    <a:pt x="428" y="1"/>
                    <a:pt x="41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5"/>
            <p:cNvSpPr/>
            <p:nvPr/>
          </p:nvSpPr>
          <p:spPr>
            <a:xfrm>
              <a:off x="7034250" y="3817450"/>
              <a:ext cx="62425" cy="309925"/>
            </a:xfrm>
            <a:custGeom>
              <a:rect b="b" l="l" r="r" t="t"/>
              <a:pathLst>
                <a:path extrusionOk="0" h="12397" w="2497">
                  <a:moveTo>
                    <a:pt x="1666" y="1628"/>
                  </a:moveTo>
                  <a:lnTo>
                    <a:pt x="1666" y="3015"/>
                  </a:lnTo>
                  <a:lnTo>
                    <a:pt x="835" y="3015"/>
                  </a:lnTo>
                  <a:lnTo>
                    <a:pt x="835" y="1628"/>
                  </a:lnTo>
                  <a:close/>
                  <a:moveTo>
                    <a:pt x="1666" y="3843"/>
                  </a:moveTo>
                  <a:lnTo>
                    <a:pt x="1666" y="9110"/>
                  </a:lnTo>
                  <a:lnTo>
                    <a:pt x="835" y="9110"/>
                  </a:lnTo>
                  <a:lnTo>
                    <a:pt x="835" y="3843"/>
                  </a:lnTo>
                  <a:close/>
                  <a:moveTo>
                    <a:pt x="1450" y="9941"/>
                  </a:moveTo>
                  <a:lnTo>
                    <a:pt x="1247" y="10410"/>
                  </a:lnTo>
                  <a:lnTo>
                    <a:pt x="1050" y="9941"/>
                  </a:lnTo>
                  <a:close/>
                  <a:moveTo>
                    <a:pt x="1250" y="0"/>
                  </a:moveTo>
                  <a:cubicBezTo>
                    <a:pt x="1035" y="0"/>
                    <a:pt x="853" y="163"/>
                    <a:pt x="835" y="378"/>
                  </a:cubicBezTo>
                  <a:lnTo>
                    <a:pt x="835" y="797"/>
                  </a:lnTo>
                  <a:lnTo>
                    <a:pt x="419" y="797"/>
                  </a:lnTo>
                  <a:cubicBezTo>
                    <a:pt x="191" y="797"/>
                    <a:pt x="4" y="981"/>
                    <a:pt x="4" y="1209"/>
                  </a:cubicBezTo>
                  <a:lnTo>
                    <a:pt x="4" y="9526"/>
                  </a:lnTo>
                  <a:cubicBezTo>
                    <a:pt x="0" y="9582"/>
                    <a:pt x="13" y="9638"/>
                    <a:pt x="38" y="9688"/>
                  </a:cubicBezTo>
                  <a:lnTo>
                    <a:pt x="835" y="11550"/>
                  </a:lnTo>
                  <a:lnTo>
                    <a:pt x="835" y="12019"/>
                  </a:lnTo>
                  <a:cubicBezTo>
                    <a:pt x="853" y="12234"/>
                    <a:pt x="1035" y="12397"/>
                    <a:pt x="1250" y="12397"/>
                  </a:cubicBezTo>
                  <a:cubicBezTo>
                    <a:pt x="1466" y="12397"/>
                    <a:pt x="1644" y="12234"/>
                    <a:pt x="1666" y="12019"/>
                  </a:cubicBezTo>
                  <a:lnTo>
                    <a:pt x="1666" y="11550"/>
                  </a:lnTo>
                  <a:lnTo>
                    <a:pt x="2462" y="9688"/>
                  </a:lnTo>
                  <a:cubicBezTo>
                    <a:pt x="2487" y="9638"/>
                    <a:pt x="2497" y="9582"/>
                    <a:pt x="2497" y="9526"/>
                  </a:cubicBezTo>
                  <a:lnTo>
                    <a:pt x="2497" y="1209"/>
                  </a:lnTo>
                  <a:cubicBezTo>
                    <a:pt x="2497" y="981"/>
                    <a:pt x="2309" y="797"/>
                    <a:pt x="2081" y="797"/>
                  </a:cubicBezTo>
                  <a:lnTo>
                    <a:pt x="1666" y="797"/>
                  </a:lnTo>
                  <a:lnTo>
                    <a:pt x="1666" y="378"/>
                  </a:lnTo>
                  <a:cubicBezTo>
                    <a:pt x="1644" y="163"/>
                    <a:pt x="1466" y="0"/>
                    <a:pt x="125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 name="Google Shape;166;p25"/>
          <p:cNvSpPr/>
          <p:nvPr/>
        </p:nvSpPr>
        <p:spPr>
          <a:xfrm>
            <a:off x="5946048" y="3447425"/>
            <a:ext cx="354850" cy="354400"/>
          </a:xfrm>
          <a:custGeom>
            <a:rect b="b" l="l" r="r" t="t"/>
            <a:pathLst>
              <a:path extrusionOk="0" h="14176" w="14194">
                <a:moveTo>
                  <a:pt x="3883" y="1476"/>
                </a:moveTo>
                <a:cubicBezTo>
                  <a:pt x="4546" y="1635"/>
                  <a:pt x="5061" y="2150"/>
                  <a:pt x="5217" y="2816"/>
                </a:cubicBezTo>
                <a:lnTo>
                  <a:pt x="1715" y="2816"/>
                </a:lnTo>
                <a:cubicBezTo>
                  <a:pt x="1872" y="2150"/>
                  <a:pt x="2390" y="1635"/>
                  <a:pt x="3049" y="1476"/>
                </a:cubicBezTo>
                <a:lnTo>
                  <a:pt x="3049" y="1566"/>
                </a:lnTo>
                <a:cubicBezTo>
                  <a:pt x="3027" y="1810"/>
                  <a:pt x="3221" y="2022"/>
                  <a:pt x="3468" y="2022"/>
                </a:cubicBezTo>
                <a:cubicBezTo>
                  <a:pt x="3715" y="2022"/>
                  <a:pt x="3905" y="1810"/>
                  <a:pt x="3883" y="1566"/>
                </a:cubicBezTo>
                <a:lnTo>
                  <a:pt x="3883" y="1476"/>
                </a:lnTo>
                <a:close/>
                <a:moveTo>
                  <a:pt x="11144" y="1476"/>
                </a:moveTo>
                <a:cubicBezTo>
                  <a:pt x="11803" y="1635"/>
                  <a:pt x="12322" y="2153"/>
                  <a:pt x="12481" y="2816"/>
                </a:cubicBezTo>
                <a:lnTo>
                  <a:pt x="8976" y="2816"/>
                </a:lnTo>
                <a:cubicBezTo>
                  <a:pt x="9132" y="2150"/>
                  <a:pt x="9647" y="1635"/>
                  <a:pt x="10310" y="1476"/>
                </a:cubicBezTo>
                <a:lnTo>
                  <a:pt x="10310" y="1566"/>
                </a:lnTo>
                <a:cubicBezTo>
                  <a:pt x="10288" y="1810"/>
                  <a:pt x="10478" y="2022"/>
                  <a:pt x="10725" y="2022"/>
                </a:cubicBezTo>
                <a:cubicBezTo>
                  <a:pt x="10972" y="2022"/>
                  <a:pt x="11166" y="1810"/>
                  <a:pt x="11144" y="1566"/>
                </a:cubicBezTo>
                <a:lnTo>
                  <a:pt x="11144" y="1476"/>
                </a:lnTo>
                <a:close/>
                <a:moveTo>
                  <a:pt x="4993" y="3647"/>
                </a:moveTo>
                <a:lnTo>
                  <a:pt x="4993" y="3784"/>
                </a:lnTo>
                <a:cubicBezTo>
                  <a:pt x="4952" y="4593"/>
                  <a:pt x="4280" y="5234"/>
                  <a:pt x="3468" y="5234"/>
                </a:cubicBezTo>
                <a:cubicBezTo>
                  <a:pt x="2653" y="5234"/>
                  <a:pt x="1984" y="4593"/>
                  <a:pt x="1940" y="3784"/>
                </a:cubicBezTo>
                <a:lnTo>
                  <a:pt x="1940" y="3647"/>
                </a:lnTo>
                <a:close/>
                <a:moveTo>
                  <a:pt x="12250" y="3647"/>
                </a:moveTo>
                <a:lnTo>
                  <a:pt x="12250" y="3784"/>
                </a:lnTo>
                <a:cubicBezTo>
                  <a:pt x="12209" y="4593"/>
                  <a:pt x="11541" y="5234"/>
                  <a:pt x="10725" y="5234"/>
                </a:cubicBezTo>
                <a:cubicBezTo>
                  <a:pt x="9913" y="5234"/>
                  <a:pt x="9241" y="4593"/>
                  <a:pt x="9201" y="3784"/>
                </a:cubicBezTo>
                <a:lnTo>
                  <a:pt x="9201" y="3647"/>
                </a:lnTo>
                <a:close/>
                <a:moveTo>
                  <a:pt x="7514" y="6743"/>
                </a:moveTo>
                <a:cubicBezTo>
                  <a:pt x="8176" y="6902"/>
                  <a:pt x="8691" y="7418"/>
                  <a:pt x="8851" y="8080"/>
                </a:cubicBezTo>
                <a:lnTo>
                  <a:pt x="5342" y="8080"/>
                </a:lnTo>
                <a:cubicBezTo>
                  <a:pt x="5502" y="7418"/>
                  <a:pt x="6020" y="6899"/>
                  <a:pt x="6683" y="6743"/>
                </a:cubicBezTo>
                <a:lnTo>
                  <a:pt x="6683" y="6833"/>
                </a:lnTo>
                <a:cubicBezTo>
                  <a:pt x="6683" y="7061"/>
                  <a:pt x="6867" y="7246"/>
                  <a:pt x="7095" y="7246"/>
                </a:cubicBezTo>
                <a:cubicBezTo>
                  <a:pt x="7326" y="7246"/>
                  <a:pt x="7514" y="7061"/>
                  <a:pt x="7514" y="6833"/>
                </a:cubicBezTo>
                <a:lnTo>
                  <a:pt x="7514" y="6743"/>
                </a:lnTo>
                <a:close/>
                <a:moveTo>
                  <a:pt x="8620" y="8911"/>
                </a:moveTo>
                <a:lnTo>
                  <a:pt x="8620" y="9048"/>
                </a:lnTo>
                <a:cubicBezTo>
                  <a:pt x="8620" y="9889"/>
                  <a:pt x="7939" y="10570"/>
                  <a:pt x="7095" y="10570"/>
                </a:cubicBezTo>
                <a:cubicBezTo>
                  <a:pt x="6255" y="10570"/>
                  <a:pt x="5574" y="9889"/>
                  <a:pt x="5574" y="9048"/>
                </a:cubicBezTo>
                <a:lnTo>
                  <a:pt x="5574" y="8911"/>
                </a:lnTo>
                <a:close/>
                <a:moveTo>
                  <a:pt x="3743" y="6137"/>
                </a:moveTo>
                <a:cubicBezTo>
                  <a:pt x="4277" y="6140"/>
                  <a:pt x="4796" y="6321"/>
                  <a:pt x="5214" y="6652"/>
                </a:cubicBezTo>
                <a:cubicBezTo>
                  <a:pt x="4833" y="7043"/>
                  <a:pt x="4583" y="7539"/>
                  <a:pt x="4496" y="8080"/>
                </a:cubicBezTo>
                <a:lnTo>
                  <a:pt x="4324" y="8080"/>
                </a:lnTo>
                <a:cubicBezTo>
                  <a:pt x="4108" y="8099"/>
                  <a:pt x="3946" y="8280"/>
                  <a:pt x="3946" y="8495"/>
                </a:cubicBezTo>
                <a:cubicBezTo>
                  <a:pt x="3946" y="8708"/>
                  <a:pt x="4108" y="8889"/>
                  <a:pt x="4324" y="8911"/>
                </a:cubicBezTo>
                <a:lnTo>
                  <a:pt x="4743" y="8911"/>
                </a:lnTo>
                <a:lnTo>
                  <a:pt x="4743" y="9048"/>
                </a:lnTo>
                <a:cubicBezTo>
                  <a:pt x="4743" y="9608"/>
                  <a:pt x="4939" y="10148"/>
                  <a:pt x="5305" y="10573"/>
                </a:cubicBezTo>
                <a:lnTo>
                  <a:pt x="834" y="10573"/>
                </a:lnTo>
                <a:lnTo>
                  <a:pt x="834" y="8355"/>
                </a:lnTo>
                <a:cubicBezTo>
                  <a:pt x="834" y="7130"/>
                  <a:pt x="1828" y="6140"/>
                  <a:pt x="3052" y="6137"/>
                </a:cubicBezTo>
                <a:close/>
                <a:moveTo>
                  <a:pt x="11144" y="6137"/>
                </a:moveTo>
                <a:cubicBezTo>
                  <a:pt x="12365" y="6140"/>
                  <a:pt x="13359" y="7130"/>
                  <a:pt x="13362" y="8355"/>
                </a:cubicBezTo>
                <a:lnTo>
                  <a:pt x="13359" y="10573"/>
                </a:lnTo>
                <a:lnTo>
                  <a:pt x="8888" y="10573"/>
                </a:lnTo>
                <a:cubicBezTo>
                  <a:pt x="9254" y="10148"/>
                  <a:pt x="9451" y="9608"/>
                  <a:pt x="9451" y="9048"/>
                </a:cubicBezTo>
                <a:lnTo>
                  <a:pt x="9451" y="8911"/>
                </a:lnTo>
                <a:lnTo>
                  <a:pt x="9869" y="8911"/>
                </a:lnTo>
                <a:cubicBezTo>
                  <a:pt x="10085" y="8889"/>
                  <a:pt x="10247" y="8708"/>
                  <a:pt x="10247" y="8495"/>
                </a:cubicBezTo>
                <a:cubicBezTo>
                  <a:pt x="10247" y="8280"/>
                  <a:pt x="10085" y="8099"/>
                  <a:pt x="9869" y="8080"/>
                </a:cubicBezTo>
                <a:lnTo>
                  <a:pt x="9697" y="8080"/>
                </a:lnTo>
                <a:cubicBezTo>
                  <a:pt x="9610" y="7539"/>
                  <a:pt x="9360" y="7043"/>
                  <a:pt x="8979" y="6652"/>
                </a:cubicBezTo>
                <a:cubicBezTo>
                  <a:pt x="9398" y="6321"/>
                  <a:pt x="9916" y="6140"/>
                  <a:pt x="10450" y="6137"/>
                </a:cubicBezTo>
                <a:close/>
                <a:moveTo>
                  <a:pt x="7373" y="11401"/>
                </a:moveTo>
                <a:cubicBezTo>
                  <a:pt x="8513" y="11404"/>
                  <a:pt x="9491" y="12219"/>
                  <a:pt x="9694" y="13344"/>
                </a:cubicBezTo>
                <a:lnTo>
                  <a:pt x="4499" y="13344"/>
                </a:lnTo>
                <a:cubicBezTo>
                  <a:pt x="4702" y="12219"/>
                  <a:pt x="5680" y="11404"/>
                  <a:pt x="6820" y="11401"/>
                </a:cubicBezTo>
                <a:close/>
                <a:moveTo>
                  <a:pt x="3468" y="1"/>
                </a:moveTo>
                <a:cubicBezTo>
                  <a:pt x="3221" y="1"/>
                  <a:pt x="3027" y="213"/>
                  <a:pt x="3052" y="460"/>
                </a:cubicBezTo>
                <a:lnTo>
                  <a:pt x="3052" y="629"/>
                </a:lnTo>
                <a:cubicBezTo>
                  <a:pt x="1928" y="810"/>
                  <a:pt x="1047" y="1691"/>
                  <a:pt x="869" y="2816"/>
                </a:cubicBezTo>
                <a:lnTo>
                  <a:pt x="697" y="2816"/>
                </a:lnTo>
                <a:cubicBezTo>
                  <a:pt x="682" y="2814"/>
                  <a:pt x="668" y="2814"/>
                  <a:pt x="654" y="2814"/>
                </a:cubicBezTo>
                <a:cubicBezTo>
                  <a:pt x="426" y="2814"/>
                  <a:pt x="238" y="2999"/>
                  <a:pt x="238" y="3231"/>
                </a:cubicBezTo>
                <a:cubicBezTo>
                  <a:pt x="238" y="3465"/>
                  <a:pt x="428" y="3649"/>
                  <a:pt x="658" y="3649"/>
                </a:cubicBezTo>
                <a:cubicBezTo>
                  <a:pt x="671" y="3649"/>
                  <a:pt x="684" y="3648"/>
                  <a:pt x="697" y="3647"/>
                </a:cubicBezTo>
                <a:lnTo>
                  <a:pt x="1109" y="3647"/>
                </a:lnTo>
                <a:lnTo>
                  <a:pt x="1109" y="3784"/>
                </a:lnTo>
                <a:cubicBezTo>
                  <a:pt x="1112" y="4453"/>
                  <a:pt x="1397" y="5090"/>
                  <a:pt x="1897" y="5537"/>
                </a:cubicBezTo>
                <a:cubicBezTo>
                  <a:pt x="750" y="6006"/>
                  <a:pt x="3" y="7118"/>
                  <a:pt x="0" y="8355"/>
                </a:cubicBezTo>
                <a:lnTo>
                  <a:pt x="0" y="10988"/>
                </a:lnTo>
                <a:cubicBezTo>
                  <a:pt x="0" y="11215"/>
                  <a:pt x="185" y="11401"/>
                  <a:pt x="413" y="11401"/>
                </a:cubicBezTo>
                <a:cubicBezTo>
                  <a:pt x="415" y="11401"/>
                  <a:pt x="417" y="11401"/>
                  <a:pt x="419" y="11401"/>
                </a:cubicBezTo>
                <a:lnTo>
                  <a:pt x="4677" y="11401"/>
                </a:lnTo>
                <a:cubicBezTo>
                  <a:pt x="4012" y="12007"/>
                  <a:pt x="3634" y="12863"/>
                  <a:pt x="3634" y="13760"/>
                </a:cubicBezTo>
                <a:cubicBezTo>
                  <a:pt x="3634" y="13991"/>
                  <a:pt x="3821" y="14175"/>
                  <a:pt x="4052" y="14175"/>
                </a:cubicBezTo>
                <a:lnTo>
                  <a:pt x="10147" y="14175"/>
                </a:lnTo>
                <a:cubicBezTo>
                  <a:pt x="10375" y="14172"/>
                  <a:pt x="10560" y="13988"/>
                  <a:pt x="10560" y="13760"/>
                </a:cubicBezTo>
                <a:cubicBezTo>
                  <a:pt x="10560" y="12863"/>
                  <a:pt x="10182" y="12007"/>
                  <a:pt x="9519" y="11401"/>
                </a:cubicBezTo>
                <a:lnTo>
                  <a:pt x="13774" y="11401"/>
                </a:lnTo>
                <a:cubicBezTo>
                  <a:pt x="13776" y="11401"/>
                  <a:pt x="13778" y="11401"/>
                  <a:pt x="13780" y="11401"/>
                </a:cubicBezTo>
                <a:cubicBezTo>
                  <a:pt x="14009" y="11401"/>
                  <a:pt x="14193" y="11215"/>
                  <a:pt x="14193" y="10988"/>
                </a:cubicBezTo>
                <a:lnTo>
                  <a:pt x="14193" y="8355"/>
                </a:lnTo>
                <a:cubicBezTo>
                  <a:pt x="14190" y="7118"/>
                  <a:pt x="13443" y="6006"/>
                  <a:pt x="12300" y="5537"/>
                </a:cubicBezTo>
                <a:cubicBezTo>
                  <a:pt x="12797" y="5090"/>
                  <a:pt x="13081" y="4453"/>
                  <a:pt x="13084" y="3784"/>
                </a:cubicBezTo>
                <a:lnTo>
                  <a:pt x="13084" y="3647"/>
                </a:lnTo>
                <a:lnTo>
                  <a:pt x="13496" y="3647"/>
                </a:lnTo>
                <a:cubicBezTo>
                  <a:pt x="13509" y="3648"/>
                  <a:pt x="13522" y="3649"/>
                  <a:pt x="13535" y="3649"/>
                </a:cubicBezTo>
                <a:cubicBezTo>
                  <a:pt x="13765" y="3649"/>
                  <a:pt x="13956" y="3465"/>
                  <a:pt x="13956" y="3231"/>
                </a:cubicBezTo>
                <a:cubicBezTo>
                  <a:pt x="13956" y="2999"/>
                  <a:pt x="13767" y="2814"/>
                  <a:pt x="13539" y="2814"/>
                </a:cubicBezTo>
                <a:cubicBezTo>
                  <a:pt x="13525" y="2814"/>
                  <a:pt x="13511" y="2814"/>
                  <a:pt x="13496" y="2816"/>
                </a:cubicBezTo>
                <a:lnTo>
                  <a:pt x="13325" y="2816"/>
                </a:lnTo>
                <a:cubicBezTo>
                  <a:pt x="13146" y="1691"/>
                  <a:pt x="12265" y="810"/>
                  <a:pt x="11144" y="629"/>
                </a:cubicBezTo>
                <a:lnTo>
                  <a:pt x="11144" y="460"/>
                </a:lnTo>
                <a:cubicBezTo>
                  <a:pt x="11166" y="213"/>
                  <a:pt x="10972" y="1"/>
                  <a:pt x="10725" y="1"/>
                </a:cubicBezTo>
                <a:cubicBezTo>
                  <a:pt x="10478" y="1"/>
                  <a:pt x="10288" y="213"/>
                  <a:pt x="10310" y="460"/>
                </a:cubicBezTo>
                <a:lnTo>
                  <a:pt x="10310" y="629"/>
                </a:lnTo>
                <a:cubicBezTo>
                  <a:pt x="9188" y="810"/>
                  <a:pt x="8310" y="1691"/>
                  <a:pt x="8129" y="2816"/>
                </a:cubicBezTo>
                <a:lnTo>
                  <a:pt x="7957" y="2816"/>
                </a:lnTo>
                <a:cubicBezTo>
                  <a:pt x="7742" y="2835"/>
                  <a:pt x="7579" y="3016"/>
                  <a:pt x="7579" y="3231"/>
                </a:cubicBezTo>
                <a:cubicBezTo>
                  <a:pt x="7579" y="3444"/>
                  <a:pt x="7742" y="3625"/>
                  <a:pt x="7957" y="3647"/>
                </a:cubicBezTo>
                <a:lnTo>
                  <a:pt x="8373" y="3647"/>
                </a:lnTo>
                <a:lnTo>
                  <a:pt x="8373" y="3784"/>
                </a:lnTo>
                <a:cubicBezTo>
                  <a:pt x="8373" y="4468"/>
                  <a:pt x="8673" y="5118"/>
                  <a:pt x="9191" y="5568"/>
                </a:cubicBezTo>
                <a:cubicBezTo>
                  <a:pt x="8860" y="5709"/>
                  <a:pt x="8554" y="5906"/>
                  <a:pt x="8292" y="6149"/>
                </a:cubicBezTo>
                <a:cubicBezTo>
                  <a:pt x="8048" y="6024"/>
                  <a:pt x="7785" y="5937"/>
                  <a:pt x="7514" y="5896"/>
                </a:cubicBezTo>
                <a:lnTo>
                  <a:pt x="7514" y="5724"/>
                </a:lnTo>
                <a:cubicBezTo>
                  <a:pt x="7539" y="5478"/>
                  <a:pt x="7345" y="5265"/>
                  <a:pt x="7098" y="5265"/>
                </a:cubicBezTo>
                <a:cubicBezTo>
                  <a:pt x="6851" y="5265"/>
                  <a:pt x="6658" y="5478"/>
                  <a:pt x="6683" y="5724"/>
                </a:cubicBezTo>
                <a:lnTo>
                  <a:pt x="6683" y="5896"/>
                </a:lnTo>
                <a:cubicBezTo>
                  <a:pt x="6411" y="5937"/>
                  <a:pt x="6145" y="6024"/>
                  <a:pt x="5902" y="6149"/>
                </a:cubicBezTo>
                <a:cubicBezTo>
                  <a:pt x="5639" y="5906"/>
                  <a:pt x="5333" y="5709"/>
                  <a:pt x="5005" y="5568"/>
                </a:cubicBezTo>
                <a:cubicBezTo>
                  <a:pt x="5524" y="5118"/>
                  <a:pt x="5824" y="4468"/>
                  <a:pt x="5824" y="3784"/>
                </a:cubicBezTo>
                <a:lnTo>
                  <a:pt x="5824" y="3647"/>
                </a:lnTo>
                <a:lnTo>
                  <a:pt x="6239" y="3647"/>
                </a:lnTo>
                <a:cubicBezTo>
                  <a:pt x="6252" y="3648"/>
                  <a:pt x="6265" y="3649"/>
                  <a:pt x="6277" y="3649"/>
                </a:cubicBezTo>
                <a:cubicBezTo>
                  <a:pt x="6504" y="3649"/>
                  <a:pt x="6695" y="3465"/>
                  <a:pt x="6695" y="3231"/>
                </a:cubicBezTo>
                <a:cubicBezTo>
                  <a:pt x="6695" y="2999"/>
                  <a:pt x="6507" y="2814"/>
                  <a:pt x="6281" y="2814"/>
                </a:cubicBezTo>
                <a:cubicBezTo>
                  <a:pt x="6267" y="2814"/>
                  <a:pt x="6253" y="2814"/>
                  <a:pt x="6239" y="2816"/>
                </a:cubicBezTo>
                <a:lnTo>
                  <a:pt x="6067" y="2816"/>
                </a:lnTo>
                <a:cubicBezTo>
                  <a:pt x="5886" y="1691"/>
                  <a:pt x="5005" y="810"/>
                  <a:pt x="3883" y="629"/>
                </a:cubicBezTo>
                <a:lnTo>
                  <a:pt x="3883" y="460"/>
                </a:lnTo>
                <a:cubicBezTo>
                  <a:pt x="3905" y="213"/>
                  <a:pt x="3715" y="1"/>
                  <a:pt x="34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a:off x="5939564" y="1341387"/>
            <a:ext cx="354775" cy="354775"/>
          </a:xfrm>
          <a:custGeom>
            <a:rect b="b" l="l" r="r" t="t"/>
            <a:pathLst>
              <a:path extrusionOk="0" h="14191" w="14191">
                <a:moveTo>
                  <a:pt x="7511" y="835"/>
                </a:moveTo>
                <a:lnTo>
                  <a:pt x="7511" y="1579"/>
                </a:lnTo>
                <a:lnTo>
                  <a:pt x="7330" y="1460"/>
                </a:lnTo>
                <a:cubicBezTo>
                  <a:pt x="7261" y="1413"/>
                  <a:pt x="7180" y="1388"/>
                  <a:pt x="7098" y="1388"/>
                </a:cubicBezTo>
                <a:cubicBezTo>
                  <a:pt x="7014" y="1388"/>
                  <a:pt x="6936" y="1413"/>
                  <a:pt x="6867" y="1460"/>
                </a:cubicBezTo>
                <a:lnTo>
                  <a:pt x="6680" y="1579"/>
                </a:lnTo>
                <a:lnTo>
                  <a:pt x="6680" y="835"/>
                </a:lnTo>
                <a:close/>
                <a:moveTo>
                  <a:pt x="9176" y="835"/>
                </a:moveTo>
                <a:lnTo>
                  <a:pt x="9176" y="4987"/>
                </a:lnTo>
                <a:lnTo>
                  <a:pt x="5018" y="4987"/>
                </a:lnTo>
                <a:lnTo>
                  <a:pt x="5018" y="835"/>
                </a:lnTo>
                <a:lnTo>
                  <a:pt x="5849" y="835"/>
                </a:lnTo>
                <a:lnTo>
                  <a:pt x="5849" y="2357"/>
                </a:lnTo>
                <a:cubicBezTo>
                  <a:pt x="5849" y="2601"/>
                  <a:pt x="6049" y="2774"/>
                  <a:pt x="6266" y="2774"/>
                </a:cubicBezTo>
                <a:cubicBezTo>
                  <a:pt x="6343" y="2774"/>
                  <a:pt x="6422" y="2752"/>
                  <a:pt x="6495" y="2703"/>
                </a:cubicBezTo>
                <a:lnTo>
                  <a:pt x="7098" y="2303"/>
                </a:lnTo>
                <a:lnTo>
                  <a:pt x="7698" y="2703"/>
                </a:lnTo>
                <a:cubicBezTo>
                  <a:pt x="7767" y="2750"/>
                  <a:pt x="7848" y="2775"/>
                  <a:pt x="7929" y="2775"/>
                </a:cubicBezTo>
                <a:cubicBezTo>
                  <a:pt x="7998" y="2775"/>
                  <a:pt x="8064" y="2756"/>
                  <a:pt x="8126" y="2722"/>
                </a:cubicBezTo>
                <a:cubicBezTo>
                  <a:pt x="8261" y="2650"/>
                  <a:pt x="8345" y="2510"/>
                  <a:pt x="8345" y="2357"/>
                </a:cubicBezTo>
                <a:lnTo>
                  <a:pt x="8345" y="835"/>
                </a:lnTo>
                <a:close/>
                <a:moveTo>
                  <a:pt x="5018" y="5821"/>
                </a:moveTo>
                <a:lnTo>
                  <a:pt x="5018" y="6571"/>
                </a:lnTo>
                <a:lnTo>
                  <a:pt x="4833" y="6446"/>
                </a:lnTo>
                <a:cubicBezTo>
                  <a:pt x="4763" y="6399"/>
                  <a:pt x="4683" y="6376"/>
                  <a:pt x="4602" y="6376"/>
                </a:cubicBezTo>
                <a:cubicBezTo>
                  <a:pt x="4522" y="6376"/>
                  <a:pt x="4441" y="6399"/>
                  <a:pt x="4371" y="6446"/>
                </a:cubicBezTo>
                <a:lnTo>
                  <a:pt x="4190" y="6571"/>
                </a:lnTo>
                <a:lnTo>
                  <a:pt x="4190" y="5821"/>
                </a:lnTo>
                <a:close/>
                <a:moveTo>
                  <a:pt x="10007" y="5821"/>
                </a:moveTo>
                <a:lnTo>
                  <a:pt x="10007" y="6571"/>
                </a:lnTo>
                <a:lnTo>
                  <a:pt x="9820" y="6446"/>
                </a:lnTo>
                <a:cubicBezTo>
                  <a:pt x="9751" y="6399"/>
                  <a:pt x="9673" y="6374"/>
                  <a:pt x="9588" y="6374"/>
                </a:cubicBezTo>
                <a:cubicBezTo>
                  <a:pt x="9507" y="6374"/>
                  <a:pt x="9426" y="6399"/>
                  <a:pt x="9360" y="6446"/>
                </a:cubicBezTo>
                <a:lnTo>
                  <a:pt x="9176" y="6571"/>
                </a:lnTo>
                <a:lnTo>
                  <a:pt x="9176" y="5821"/>
                </a:lnTo>
                <a:close/>
                <a:moveTo>
                  <a:pt x="6680" y="5821"/>
                </a:moveTo>
                <a:lnTo>
                  <a:pt x="6680" y="9979"/>
                </a:lnTo>
                <a:lnTo>
                  <a:pt x="2525" y="9979"/>
                </a:lnTo>
                <a:lnTo>
                  <a:pt x="2525" y="5821"/>
                </a:lnTo>
                <a:lnTo>
                  <a:pt x="3356" y="5821"/>
                </a:lnTo>
                <a:lnTo>
                  <a:pt x="3356" y="7349"/>
                </a:lnTo>
                <a:cubicBezTo>
                  <a:pt x="3356" y="7591"/>
                  <a:pt x="3556" y="7762"/>
                  <a:pt x="3773" y="7762"/>
                </a:cubicBezTo>
                <a:cubicBezTo>
                  <a:pt x="3850" y="7762"/>
                  <a:pt x="3930" y="7740"/>
                  <a:pt x="4002" y="7692"/>
                </a:cubicBezTo>
                <a:lnTo>
                  <a:pt x="4602" y="7293"/>
                </a:lnTo>
                <a:lnTo>
                  <a:pt x="5205" y="7692"/>
                </a:lnTo>
                <a:cubicBezTo>
                  <a:pt x="5271" y="7736"/>
                  <a:pt x="5352" y="7761"/>
                  <a:pt x="5433" y="7761"/>
                </a:cubicBezTo>
                <a:cubicBezTo>
                  <a:pt x="5502" y="7761"/>
                  <a:pt x="5571" y="7742"/>
                  <a:pt x="5630" y="7711"/>
                </a:cubicBezTo>
                <a:cubicBezTo>
                  <a:pt x="5764" y="7639"/>
                  <a:pt x="5849" y="7499"/>
                  <a:pt x="5849" y="7349"/>
                </a:cubicBezTo>
                <a:lnTo>
                  <a:pt x="5849" y="5821"/>
                </a:lnTo>
                <a:close/>
                <a:moveTo>
                  <a:pt x="11669" y="5821"/>
                </a:moveTo>
                <a:lnTo>
                  <a:pt x="11672" y="9979"/>
                </a:lnTo>
                <a:lnTo>
                  <a:pt x="7511" y="9979"/>
                </a:lnTo>
                <a:lnTo>
                  <a:pt x="7511" y="5821"/>
                </a:lnTo>
                <a:lnTo>
                  <a:pt x="8345" y="5821"/>
                </a:lnTo>
                <a:lnTo>
                  <a:pt x="8345" y="7349"/>
                </a:lnTo>
                <a:cubicBezTo>
                  <a:pt x="8345" y="7499"/>
                  <a:pt x="8429" y="7639"/>
                  <a:pt x="8564" y="7711"/>
                </a:cubicBezTo>
                <a:cubicBezTo>
                  <a:pt x="8623" y="7745"/>
                  <a:pt x="8690" y="7762"/>
                  <a:pt x="8758" y="7762"/>
                </a:cubicBezTo>
                <a:cubicBezTo>
                  <a:pt x="8838" y="7762"/>
                  <a:pt x="8919" y="7738"/>
                  <a:pt x="8989" y="7692"/>
                </a:cubicBezTo>
                <a:lnTo>
                  <a:pt x="9588" y="7293"/>
                </a:lnTo>
                <a:lnTo>
                  <a:pt x="10191" y="7692"/>
                </a:lnTo>
                <a:cubicBezTo>
                  <a:pt x="10260" y="7736"/>
                  <a:pt x="10338" y="7761"/>
                  <a:pt x="10419" y="7761"/>
                </a:cubicBezTo>
                <a:cubicBezTo>
                  <a:pt x="10488" y="7761"/>
                  <a:pt x="10557" y="7746"/>
                  <a:pt x="10616" y="7711"/>
                </a:cubicBezTo>
                <a:cubicBezTo>
                  <a:pt x="10754" y="7639"/>
                  <a:pt x="10838" y="7502"/>
                  <a:pt x="10838" y="7349"/>
                </a:cubicBezTo>
                <a:lnTo>
                  <a:pt x="10838" y="5821"/>
                </a:lnTo>
                <a:close/>
                <a:moveTo>
                  <a:pt x="13359" y="10810"/>
                </a:moveTo>
                <a:lnTo>
                  <a:pt x="13359" y="11638"/>
                </a:lnTo>
                <a:lnTo>
                  <a:pt x="835" y="11638"/>
                </a:lnTo>
                <a:lnTo>
                  <a:pt x="835" y="10810"/>
                </a:lnTo>
                <a:close/>
                <a:moveTo>
                  <a:pt x="2525" y="12472"/>
                </a:moveTo>
                <a:lnTo>
                  <a:pt x="2525" y="13356"/>
                </a:lnTo>
                <a:lnTo>
                  <a:pt x="1694" y="13356"/>
                </a:lnTo>
                <a:lnTo>
                  <a:pt x="1694" y="12472"/>
                </a:lnTo>
                <a:close/>
                <a:moveTo>
                  <a:pt x="7511" y="12472"/>
                </a:moveTo>
                <a:lnTo>
                  <a:pt x="7511" y="13356"/>
                </a:lnTo>
                <a:lnTo>
                  <a:pt x="6680" y="13356"/>
                </a:lnTo>
                <a:lnTo>
                  <a:pt x="6680" y="12472"/>
                </a:lnTo>
                <a:close/>
                <a:moveTo>
                  <a:pt x="12500" y="12472"/>
                </a:moveTo>
                <a:lnTo>
                  <a:pt x="12500" y="13356"/>
                </a:lnTo>
                <a:lnTo>
                  <a:pt x="11672" y="13356"/>
                </a:lnTo>
                <a:lnTo>
                  <a:pt x="11672" y="12472"/>
                </a:lnTo>
                <a:close/>
                <a:moveTo>
                  <a:pt x="4602" y="1"/>
                </a:moveTo>
                <a:cubicBezTo>
                  <a:pt x="4371" y="1"/>
                  <a:pt x="4187" y="188"/>
                  <a:pt x="4190" y="420"/>
                </a:cubicBezTo>
                <a:lnTo>
                  <a:pt x="4190" y="4987"/>
                </a:lnTo>
                <a:lnTo>
                  <a:pt x="2106" y="4987"/>
                </a:lnTo>
                <a:cubicBezTo>
                  <a:pt x="1878" y="4990"/>
                  <a:pt x="1694" y="5178"/>
                  <a:pt x="1694" y="5406"/>
                </a:cubicBezTo>
                <a:lnTo>
                  <a:pt x="1694" y="9979"/>
                </a:lnTo>
                <a:lnTo>
                  <a:pt x="419" y="9979"/>
                </a:lnTo>
                <a:cubicBezTo>
                  <a:pt x="417" y="9979"/>
                  <a:pt x="415" y="9979"/>
                  <a:pt x="413" y="9979"/>
                </a:cubicBezTo>
                <a:cubicBezTo>
                  <a:pt x="188" y="9979"/>
                  <a:pt x="0" y="10166"/>
                  <a:pt x="0" y="10395"/>
                </a:cubicBezTo>
                <a:lnTo>
                  <a:pt x="0" y="12057"/>
                </a:lnTo>
                <a:cubicBezTo>
                  <a:pt x="0" y="12288"/>
                  <a:pt x="191" y="12472"/>
                  <a:pt x="419" y="12472"/>
                </a:cubicBezTo>
                <a:lnTo>
                  <a:pt x="860" y="12472"/>
                </a:lnTo>
                <a:lnTo>
                  <a:pt x="860" y="13775"/>
                </a:lnTo>
                <a:cubicBezTo>
                  <a:pt x="860" y="14006"/>
                  <a:pt x="1050" y="14191"/>
                  <a:pt x="1278" y="14191"/>
                </a:cubicBezTo>
                <a:lnTo>
                  <a:pt x="2937" y="14191"/>
                </a:lnTo>
                <a:cubicBezTo>
                  <a:pt x="3168" y="14191"/>
                  <a:pt x="3356" y="14006"/>
                  <a:pt x="3356" y="13775"/>
                </a:cubicBezTo>
                <a:lnTo>
                  <a:pt x="3356" y="12472"/>
                </a:lnTo>
                <a:lnTo>
                  <a:pt x="5849" y="12472"/>
                </a:lnTo>
                <a:lnTo>
                  <a:pt x="5849" y="13775"/>
                </a:lnTo>
                <a:cubicBezTo>
                  <a:pt x="5849" y="14006"/>
                  <a:pt x="6036" y="14191"/>
                  <a:pt x="6264" y="14191"/>
                </a:cubicBezTo>
                <a:lnTo>
                  <a:pt x="7929" y="14191"/>
                </a:lnTo>
                <a:cubicBezTo>
                  <a:pt x="8157" y="14191"/>
                  <a:pt x="8342" y="14003"/>
                  <a:pt x="8342" y="13775"/>
                </a:cubicBezTo>
                <a:lnTo>
                  <a:pt x="8342" y="12472"/>
                </a:lnTo>
                <a:lnTo>
                  <a:pt x="10838" y="12472"/>
                </a:lnTo>
                <a:lnTo>
                  <a:pt x="10838" y="13775"/>
                </a:lnTo>
                <a:cubicBezTo>
                  <a:pt x="10838" y="14003"/>
                  <a:pt x="11022" y="14191"/>
                  <a:pt x="11253" y="14191"/>
                </a:cubicBezTo>
                <a:lnTo>
                  <a:pt x="12916" y="14191"/>
                </a:lnTo>
                <a:cubicBezTo>
                  <a:pt x="13147" y="14191"/>
                  <a:pt x="13331" y="14003"/>
                  <a:pt x="13331" y="13775"/>
                </a:cubicBezTo>
                <a:lnTo>
                  <a:pt x="13331" y="12472"/>
                </a:lnTo>
                <a:lnTo>
                  <a:pt x="13775" y="12472"/>
                </a:lnTo>
                <a:cubicBezTo>
                  <a:pt x="14006" y="12472"/>
                  <a:pt x="14190" y="12285"/>
                  <a:pt x="14190" y="12057"/>
                </a:cubicBezTo>
                <a:lnTo>
                  <a:pt x="14190" y="10395"/>
                </a:lnTo>
                <a:cubicBezTo>
                  <a:pt x="14190" y="10166"/>
                  <a:pt x="14009" y="9979"/>
                  <a:pt x="13780" y="9979"/>
                </a:cubicBezTo>
                <a:cubicBezTo>
                  <a:pt x="13778" y="9979"/>
                  <a:pt x="13777" y="9979"/>
                  <a:pt x="13775" y="9979"/>
                </a:cubicBezTo>
                <a:lnTo>
                  <a:pt x="12500" y="9979"/>
                </a:lnTo>
                <a:lnTo>
                  <a:pt x="12500" y="5406"/>
                </a:lnTo>
                <a:cubicBezTo>
                  <a:pt x="12500" y="5178"/>
                  <a:pt x="12316" y="4987"/>
                  <a:pt x="12085" y="4987"/>
                </a:cubicBezTo>
                <a:lnTo>
                  <a:pt x="10007" y="4987"/>
                </a:lnTo>
                <a:lnTo>
                  <a:pt x="10007" y="420"/>
                </a:lnTo>
                <a:cubicBezTo>
                  <a:pt x="10007" y="188"/>
                  <a:pt x="9820" y="1"/>
                  <a:pt x="958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a:off x="0" y="63"/>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4"/>
          <p:cNvSpPr txBox="1"/>
          <p:nvPr>
            <p:ph type="title"/>
          </p:nvPr>
        </p:nvSpPr>
        <p:spPr>
          <a:xfrm>
            <a:off x="452550" y="267525"/>
            <a:ext cx="82389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3500"/>
              <a:buFont typeface="Bebas Neue"/>
              <a:buNone/>
            </a:pPr>
            <a:r>
              <a:rPr lang="en"/>
              <a:t>Popular Items Bought</a:t>
            </a:r>
            <a:endParaRPr/>
          </a:p>
        </p:txBody>
      </p:sp>
      <p:pic>
        <p:nvPicPr>
          <p:cNvPr id="386" name="Google Shape;386;p34"/>
          <p:cNvPicPr preferRelativeResize="0"/>
          <p:nvPr/>
        </p:nvPicPr>
        <p:blipFill rotWithShape="1">
          <a:blip r:embed="rId3">
            <a:alphaModFix/>
          </a:blip>
          <a:srcRect b="0" l="0" r="0" t="0"/>
          <a:stretch/>
        </p:blipFill>
        <p:spPr>
          <a:xfrm>
            <a:off x="1014412" y="889675"/>
            <a:ext cx="7329487" cy="3973087"/>
          </a:xfrm>
          <a:prstGeom prst="rect">
            <a:avLst/>
          </a:prstGeom>
          <a:noFill/>
          <a:ln cap="flat" cmpd="sng" w="57150">
            <a:solidFill>
              <a:schemeClr val="accent4"/>
            </a:solidFill>
            <a:prstDash val="solid"/>
            <a:round/>
            <a:headEnd len="sm" w="sm" type="none"/>
            <a:tailEnd len="sm" w="sm" type="none"/>
          </a:ln>
        </p:spPr>
      </p:pic>
      <p:sp>
        <p:nvSpPr>
          <p:cNvPr id="387" name="Google Shape;387;p34"/>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5"/>
          <p:cNvSpPr txBox="1"/>
          <p:nvPr>
            <p:ph type="title"/>
          </p:nvPr>
        </p:nvSpPr>
        <p:spPr>
          <a:xfrm>
            <a:off x="457200" y="411475"/>
            <a:ext cx="82389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3500"/>
              <a:buFont typeface="Bebas Neue"/>
              <a:buNone/>
            </a:pPr>
            <a:r>
              <a:rPr lang="en"/>
              <a:t>Country Wise Orders</a:t>
            </a:r>
            <a:endParaRPr/>
          </a:p>
        </p:txBody>
      </p:sp>
      <p:pic>
        <p:nvPicPr>
          <p:cNvPr id="393" name="Google Shape;393;p35"/>
          <p:cNvPicPr preferRelativeResize="0"/>
          <p:nvPr/>
        </p:nvPicPr>
        <p:blipFill rotWithShape="1">
          <a:blip r:embed="rId3">
            <a:alphaModFix/>
          </a:blip>
          <a:srcRect b="0" l="0" r="0" t="0"/>
          <a:stretch/>
        </p:blipFill>
        <p:spPr>
          <a:xfrm>
            <a:off x="228599" y="935152"/>
            <a:ext cx="8686800" cy="1006355"/>
          </a:xfrm>
          <a:prstGeom prst="rect">
            <a:avLst/>
          </a:prstGeom>
          <a:noFill/>
          <a:ln cap="flat" cmpd="sng" w="57150">
            <a:solidFill>
              <a:srgbClr val="00B0F0"/>
            </a:solidFill>
            <a:prstDash val="solid"/>
            <a:round/>
            <a:headEnd len="sm" w="sm" type="none"/>
            <a:tailEnd len="sm" w="sm" type="none"/>
          </a:ln>
        </p:spPr>
      </p:pic>
      <p:pic>
        <p:nvPicPr>
          <p:cNvPr id="394" name="Google Shape;394;p35"/>
          <p:cNvPicPr preferRelativeResize="0"/>
          <p:nvPr/>
        </p:nvPicPr>
        <p:blipFill rotWithShape="1">
          <a:blip r:embed="rId4">
            <a:alphaModFix/>
          </a:blip>
          <a:srcRect b="0" l="0" r="0" t="0"/>
          <a:stretch/>
        </p:blipFill>
        <p:spPr>
          <a:xfrm>
            <a:off x="503634" y="1986985"/>
            <a:ext cx="8136731" cy="3034323"/>
          </a:xfrm>
          <a:prstGeom prst="rect">
            <a:avLst/>
          </a:prstGeom>
          <a:noFill/>
          <a:ln>
            <a:noFill/>
          </a:ln>
        </p:spPr>
      </p:pic>
      <p:sp>
        <p:nvSpPr>
          <p:cNvPr id="395" name="Google Shape;395;p35"/>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6"/>
          <p:cNvSpPr txBox="1"/>
          <p:nvPr>
            <p:ph type="title"/>
          </p:nvPr>
        </p:nvSpPr>
        <p:spPr>
          <a:xfrm>
            <a:off x="457200" y="411475"/>
            <a:ext cx="82389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3500"/>
              <a:buFont typeface="Bebas Neue"/>
              <a:buNone/>
            </a:pPr>
            <a:r>
              <a:rPr lang="en"/>
              <a:t>Mean Value of Orders</a:t>
            </a:r>
            <a:endParaRPr/>
          </a:p>
        </p:txBody>
      </p:sp>
      <p:pic>
        <p:nvPicPr>
          <p:cNvPr id="401" name="Google Shape;401;p36"/>
          <p:cNvPicPr preferRelativeResize="0"/>
          <p:nvPr/>
        </p:nvPicPr>
        <p:blipFill rotWithShape="1">
          <a:blip r:embed="rId3">
            <a:alphaModFix/>
          </a:blip>
          <a:srcRect b="0" l="0" r="0" t="0"/>
          <a:stretch/>
        </p:blipFill>
        <p:spPr>
          <a:xfrm>
            <a:off x="457199" y="1110502"/>
            <a:ext cx="8199701" cy="996904"/>
          </a:xfrm>
          <a:prstGeom prst="rect">
            <a:avLst/>
          </a:prstGeom>
          <a:noFill/>
          <a:ln cap="flat" cmpd="sng" w="57150">
            <a:solidFill>
              <a:schemeClr val="accent2"/>
            </a:solidFill>
            <a:prstDash val="solid"/>
            <a:round/>
            <a:headEnd len="sm" w="sm" type="none"/>
            <a:tailEnd len="sm" w="sm" type="none"/>
          </a:ln>
        </p:spPr>
      </p:pic>
      <p:pic>
        <p:nvPicPr>
          <p:cNvPr id="402" name="Google Shape;402;p36"/>
          <p:cNvPicPr preferRelativeResize="0"/>
          <p:nvPr/>
        </p:nvPicPr>
        <p:blipFill rotWithShape="1">
          <a:blip r:embed="rId4">
            <a:alphaModFix/>
          </a:blip>
          <a:srcRect b="0" l="0" r="0" t="0"/>
          <a:stretch/>
        </p:blipFill>
        <p:spPr>
          <a:xfrm>
            <a:off x="957262" y="2230814"/>
            <a:ext cx="7229475" cy="2695992"/>
          </a:xfrm>
          <a:prstGeom prst="rect">
            <a:avLst/>
          </a:prstGeom>
          <a:noFill/>
          <a:ln>
            <a:noFill/>
          </a:ln>
        </p:spPr>
      </p:pic>
      <p:sp>
        <p:nvSpPr>
          <p:cNvPr id="403" name="Google Shape;403;p36"/>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7"/>
          <p:cNvSpPr txBox="1"/>
          <p:nvPr>
            <p:ph type="title"/>
          </p:nvPr>
        </p:nvSpPr>
        <p:spPr>
          <a:xfrm>
            <a:off x="457200" y="411475"/>
            <a:ext cx="82389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3500"/>
              <a:buFont typeface="Bebas Neue"/>
              <a:buNone/>
            </a:pPr>
            <a:r>
              <a:rPr lang="en"/>
              <a:t>Month Wise Most Orders Placed</a:t>
            </a:r>
            <a:endParaRPr/>
          </a:p>
        </p:txBody>
      </p:sp>
      <p:pic>
        <p:nvPicPr>
          <p:cNvPr id="409" name="Google Shape;409;p37"/>
          <p:cNvPicPr preferRelativeResize="0"/>
          <p:nvPr/>
        </p:nvPicPr>
        <p:blipFill rotWithShape="1">
          <a:blip r:embed="rId3">
            <a:alphaModFix/>
          </a:blip>
          <a:srcRect b="0" l="0" r="0" t="0"/>
          <a:stretch/>
        </p:blipFill>
        <p:spPr>
          <a:xfrm>
            <a:off x="2290304" y="2410739"/>
            <a:ext cx="4132305" cy="2693194"/>
          </a:xfrm>
          <a:prstGeom prst="rect">
            <a:avLst/>
          </a:prstGeom>
          <a:noFill/>
          <a:ln>
            <a:noFill/>
          </a:ln>
        </p:spPr>
      </p:pic>
      <p:pic>
        <p:nvPicPr>
          <p:cNvPr id="410" name="Google Shape;410;p37"/>
          <p:cNvPicPr preferRelativeResize="0"/>
          <p:nvPr/>
        </p:nvPicPr>
        <p:blipFill rotWithShape="1">
          <a:blip r:embed="rId4">
            <a:alphaModFix/>
          </a:blip>
          <a:srcRect b="0" l="0" r="0" t="0"/>
          <a:stretch/>
        </p:blipFill>
        <p:spPr>
          <a:xfrm>
            <a:off x="1657097" y="1314898"/>
            <a:ext cx="5829805" cy="670618"/>
          </a:xfrm>
          <a:prstGeom prst="rect">
            <a:avLst/>
          </a:prstGeom>
          <a:noFill/>
          <a:ln cap="flat" cmpd="sng" w="76200">
            <a:solidFill>
              <a:srgbClr val="E890C6"/>
            </a:solidFill>
            <a:prstDash val="solid"/>
            <a:round/>
            <a:headEnd len="sm" w="sm" type="none"/>
            <a:tailEnd len="sm" w="sm" type="none"/>
          </a:ln>
        </p:spPr>
      </p:pic>
      <p:sp>
        <p:nvSpPr>
          <p:cNvPr id="411" name="Google Shape;411;p37"/>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8"/>
          <p:cNvSpPr txBox="1"/>
          <p:nvPr>
            <p:ph type="title"/>
          </p:nvPr>
        </p:nvSpPr>
        <p:spPr>
          <a:xfrm>
            <a:off x="457200" y="411475"/>
            <a:ext cx="82389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3500"/>
              <a:buFont typeface="Bebas Neue"/>
              <a:buNone/>
            </a:pPr>
            <a:r>
              <a:rPr lang="en"/>
              <a:t>Hour Wise Most Orders Placed</a:t>
            </a:r>
            <a:endParaRPr/>
          </a:p>
        </p:txBody>
      </p:sp>
      <p:pic>
        <p:nvPicPr>
          <p:cNvPr id="417" name="Google Shape;417;p38"/>
          <p:cNvPicPr preferRelativeResize="0"/>
          <p:nvPr/>
        </p:nvPicPr>
        <p:blipFill rotWithShape="1">
          <a:blip r:embed="rId3">
            <a:alphaModFix/>
          </a:blip>
          <a:srcRect b="0" l="0" r="0" t="0"/>
          <a:stretch/>
        </p:blipFill>
        <p:spPr>
          <a:xfrm>
            <a:off x="1506141" y="1100138"/>
            <a:ext cx="6131718" cy="3727759"/>
          </a:xfrm>
          <a:prstGeom prst="rect">
            <a:avLst/>
          </a:prstGeom>
          <a:noFill/>
          <a:ln cap="flat" cmpd="sng" w="76200">
            <a:solidFill>
              <a:srgbClr val="50ACC3"/>
            </a:solidFill>
            <a:prstDash val="solid"/>
            <a:round/>
            <a:headEnd len="sm" w="sm" type="none"/>
            <a:tailEnd len="sm" w="sm" type="none"/>
          </a:ln>
        </p:spPr>
      </p:pic>
      <p:sp>
        <p:nvSpPr>
          <p:cNvPr id="418" name="Google Shape;418;p38"/>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9"/>
          <p:cNvSpPr txBox="1"/>
          <p:nvPr>
            <p:ph type="title"/>
          </p:nvPr>
        </p:nvSpPr>
        <p:spPr>
          <a:xfrm>
            <a:off x="207169" y="921544"/>
            <a:ext cx="3693318" cy="91110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3500"/>
              <a:buFont typeface="Bebas Neue"/>
              <a:buNone/>
            </a:pPr>
            <a:r>
              <a:rPr lang="en"/>
              <a:t>Country Wise Peak Shopping Hours </a:t>
            </a:r>
            <a:endParaRPr/>
          </a:p>
        </p:txBody>
      </p:sp>
      <p:pic>
        <p:nvPicPr>
          <p:cNvPr id="424" name="Google Shape;424;p39"/>
          <p:cNvPicPr preferRelativeResize="0"/>
          <p:nvPr/>
        </p:nvPicPr>
        <p:blipFill rotWithShape="1">
          <a:blip r:embed="rId3">
            <a:alphaModFix/>
          </a:blip>
          <a:srcRect b="34852" l="0" r="7659" t="34368"/>
          <a:stretch/>
        </p:blipFill>
        <p:spPr>
          <a:xfrm>
            <a:off x="4114422" y="223381"/>
            <a:ext cx="4927034" cy="2307432"/>
          </a:xfrm>
          <a:prstGeom prst="rect">
            <a:avLst/>
          </a:prstGeom>
          <a:noFill/>
          <a:ln>
            <a:noFill/>
          </a:ln>
        </p:spPr>
      </p:pic>
      <p:pic>
        <p:nvPicPr>
          <p:cNvPr id="425" name="Google Shape;425;p39"/>
          <p:cNvPicPr preferRelativeResize="0"/>
          <p:nvPr/>
        </p:nvPicPr>
        <p:blipFill rotWithShape="1">
          <a:blip r:embed="rId4">
            <a:alphaModFix/>
          </a:blip>
          <a:srcRect b="66649" l="0" r="0" t="0"/>
          <a:stretch/>
        </p:blipFill>
        <p:spPr>
          <a:xfrm>
            <a:off x="294225" y="2530800"/>
            <a:ext cx="5360012" cy="2511661"/>
          </a:xfrm>
          <a:prstGeom prst="rect">
            <a:avLst/>
          </a:prstGeom>
          <a:noFill/>
          <a:ln>
            <a:noFill/>
          </a:ln>
        </p:spPr>
      </p:pic>
      <p:pic>
        <p:nvPicPr>
          <p:cNvPr id="426" name="Google Shape;426;p39"/>
          <p:cNvPicPr preferRelativeResize="0"/>
          <p:nvPr/>
        </p:nvPicPr>
        <p:blipFill rotWithShape="1">
          <a:blip r:embed="rId5">
            <a:alphaModFix/>
          </a:blip>
          <a:srcRect b="42106" l="91885" r="-257" t="42932"/>
          <a:stretch/>
        </p:blipFill>
        <p:spPr>
          <a:xfrm>
            <a:off x="6582774" y="2978310"/>
            <a:ext cx="862307" cy="2165190"/>
          </a:xfrm>
          <a:prstGeom prst="rect">
            <a:avLst/>
          </a:prstGeom>
          <a:noFill/>
          <a:ln>
            <a:noFill/>
          </a:ln>
        </p:spPr>
      </p:pic>
      <p:sp>
        <p:nvSpPr>
          <p:cNvPr id="427" name="Google Shape;427;p39"/>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0"/>
          <p:cNvSpPr txBox="1"/>
          <p:nvPr>
            <p:ph type="title"/>
          </p:nvPr>
        </p:nvSpPr>
        <p:spPr>
          <a:xfrm>
            <a:off x="757238" y="1377294"/>
            <a:ext cx="7465219" cy="1194456"/>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600"/>
              <a:buNone/>
            </a:pPr>
            <a:r>
              <a:rPr lang="en" sz="6000"/>
              <a:t>Market-Basket Analysis</a:t>
            </a:r>
            <a:endParaRPr sz="6000"/>
          </a:p>
        </p:txBody>
      </p:sp>
      <p:grpSp>
        <p:nvGrpSpPr>
          <p:cNvPr id="433" name="Google Shape;433;p40"/>
          <p:cNvGrpSpPr/>
          <p:nvPr/>
        </p:nvGrpSpPr>
        <p:grpSpPr>
          <a:xfrm rot="-5400000">
            <a:off x="4315344" y="-878166"/>
            <a:ext cx="378618" cy="7006988"/>
            <a:chOff x="705952" y="1036301"/>
            <a:chExt cx="204486" cy="3700301"/>
          </a:xfrm>
        </p:grpSpPr>
        <p:sp>
          <p:nvSpPr>
            <p:cNvPr id="434" name="Google Shape;434;p40"/>
            <p:cNvSpPr/>
            <p:nvPr/>
          </p:nvSpPr>
          <p:spPr>
            <a:xfrm>
              <a:off x="751938" y="1935839"/>
              <a:ext cx="112500" cy="899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0"/>
            <p:cNvSpPr/>
            <p:nvPr/>
          </p:nvSpPr>
          <p:spPr>
            <a:xfrm>
              <a:off x="751938" y="2835378"/>
              <a:ext cx="112500" cy="899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0"/>
            <p:cNvSpPr/>
            <p:nvPr/>
          </p:nvSpPr>
          <p:spPr>
            <a:xfrm>
              <a:off x="751938" y="3734917"/>
              <a:ext cx="112500" cy="8997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0"/>
            <p:cNvSpPr/>
            <p:nvPr/>
          </p:nvSpPr>
          <p:spPr>
            <a:xfrm flipH="1" rot="-5400000">
              <a:off x="705946" y="1833748"/>
              <a:ext cx="204498" cy="204486"/>
            </a:xfrm>
            <a:custGeom>
              <a:rect b="b" l="l" r="r" t="t"/>
              <a:pathLst>
                <a:path extrusionOk="0" h="16635" w="16636">
                  <a:moveTo>
                    <a:pt x="8318" y="0"/>
                  </a:moveTo>
                  <a:cubicBezTo>
                    <a:pt x="3738" y="0"/>
                    <a:pt x="1" y="3738"/>
                    <a:pt x="1" y="8317"/>
                  </a:cubicBezTo>
                  <a:cubicBezTo>
                    <a:pt x="1" y="12917"/>
                    <a:pt x="3738" y="16634"/>
                    <a:pt x="8318" y="16634"/>
                  </a:cubicBezTo>
                  <a:cubicBezTo>
                    <a:pt x="12918" y="16634"/>
                    <a:pt x="16635" y="12917"/>
                    <a:pt x="16635" y="8317"/>
                  </a:cubicBezTo>
                  <a:cubicBezTo>
                    <a:pt x="16635" y="3738"/>
                    <a:pt x="12918" y="0"/>
                    <a:pt x="831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0"/>
            <p:cNvSpPr/>
            <p:nvPr/>
          </p:nvSpPr>
          <p:spPr>
            <a:xfrm>
              <a:off x="751938" y="1036301"/>
              <a:ext cx="112500" cy="899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0"/>
            <p:cNvSpPr/>
            <p:nvPr/>
          </p:nvSpPr>
          <p:spPr>
            <a:xfrm flipH="1" rot="-5400000">
              <a:off x="705946" y="2733210"/>
              <a:ext cx="204498" cy="204486"/>
            </a:xfrm>
            <a:custGeom>
              <a:rect b="b" l="l" r="r" t="t"/>
              <a:pathLst>
                <a:path extrusionOk="0" h="16635" w="16636">
                  <a:moveTo>
                    <a:pt x="8318" y="0"/>
                  </a:moveTo>
                  <a:cubicBezTo>
                    <a:pt x="3738" y="0"/>
                    <a:pt x="1" y="3738"/>
                    <a:pt x="1" y="8317"/>
                  </a:cubicBezTo>
                  <a:cubicBezTo>
                    <a:pt x="1" y="12917"/>
                    <a:pt x="3738" y="16634"/>
                    <a:pt x="8318" y="16634"/>
                  </a:cubicBezTo>
                  <a:cubicBezTo>
                    <a:pt x="12918" y="16634"/>
                    <a:pt x="16635" y="12917"/>
                    <a:pt x="16635" y="8317"/>
                  </a:cubicBezTo>
                  <a:cubicBezTo>
                    <a:pt x="16635" y="3738"/>
                    <a:pt x="12918" y="0"/>
                    <a:pt x="83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40"/>
            <p:cNvSpPr/>
            <p:nvPr/>
          </p:nvSpPr>
          <p:spPr>
            <a:xfrm flipH="1" rot="-5400000">
              <a:off x="705946" y="3632660"/>
              <a:ext cx="204498" cy="204486"/>
            </a:xfrm>
            <a:custGeom>
              <a:rect b="b" l="l" r="r" t="t"/>
              <a:pathLst>
                <a:path extrusionOk="0" h="16635" w="16636">
                  <a:moveTo>
                    <a:pt x="8318" y="0"/>
                  </a:moveTo>
                  <a:cubicBezTo>
                    <a:pt x="3738" y="0"/>
                    <a:pt x="1" y="3738"/>
                    <a:pt x="1" y="8317"/>
                  </a:cubicBezTo>
                  <a:cubicBezTo>
                    <a:pt x="1" y="12917"/>
                    <a:pt x="3738" y="16634"/>
                    <a:pt x="8318" y="16634"/>
                  </a:cubicBezTo>
                  <a:cubicBezTo>
                    <a:pt x="12918" y="16634"/>
                    <a:pt x="16635" y="12917"/>
                    <a:pt x="16635" y="8317"/>
                  </a:cubicBezTo>
                  <a:cubicBezTo>
                    <a:pt x="16635" y="3738"/>
                    <a:pt x="12918" y="0"/>
                    <a:pt x="83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0"/>
            <p:cNvSpPr/>
            <p:nvPr/>
          </p:nvSpPr>
          <p:spPr>
            <a:xfrm flipH="1" rot="-5400000">
              <a:off x="705946" y="4532110"/>
              <a:ext cx="204498" cy="204486"/>
            </a:xfrm>
            <a:custGeom>
              <a:rect b="b" l="l" r="r" t="t"/>
              <a:pathLst>
                <a:path extrusionOk="0" h="16635" w="16636">
                  <a:moveTo>
                    <a:pt x="8318" y="0"/>
                  </a:moveTo>
                  <a:cubicBezTo>
                    <a:pt x="3738" y="0"/>
                    <a:pt x="1" y="3738"/>
                    <a:pt x="1" y="8317"/>
                  </a:cubicBezTo>
                  <a:cubicBezTo>
                    <a:pt x="1" y="12917"/>
                    <a:pt x="3738" y="16634"/>
                    <a:pt x="8318" y="16634"/>
                  </a:cubicBezTo>
                  <a:cubicBezTo>
                    <a:pt x="12918" y="16634"/>
                    <a:pt x="16635" y="12917"/>
                    <a:pt x="16635" y="8317"/>
                  </a:cubicBezTo>
                  <a:cubicBezTo>
                    <a:pt x="16635" y="3738"/>
                    <a:pt x="12918" y="0"/>
                    <a:pt x="83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42" name="Google Shape;442;p40"/>
          <p:cNvPicPr preferRelativeResize="0"/>
          <p:nvPr/>
        </p:nvPicPr>
        <p:blipFill rotWithShape="1">
          <a:blip r:embed="rId3">
            <a:alphaModFix/>
          </a:blip>
          <a:srcRect b="0" l="0" r="0" t="0"/>
          <a:stretch/>
        </p:blipFill>
        <p:spPr>
          <a:xfrm>
            <a:off x="5917682" y="2814637"/>
            <a:ext cx="2152650" cy="2152650"/>
          </a:xfrm>
          <a:prstGeom prst="rect">
            <a:avLst/>
          </a:prstGeom>
          <a:noFill/>
          <a:ln>
            <a:noFill/>
          </a:ln>
        </p:spPr>
      </p:pic>
      <p:sp>
        <p:nvSpPr>
          <p:cNvPr id="443" name="Google Shape;443;p40"/>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1"/>
          <p:cNvSpPr txBox="1"/>
          <p:nvPr>
            <p:ph type="title"/>
          </p:nvPr>
        </p:nvSpPr>
        <p:spPr>
          <a:xfrm>
            <a:off x="971514" y="988500"/>
            <a:ext cx="42948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Apriori Principle</a:t>
            </a:r>
            <a:endParaRPr/>
          </a:p>
        </p:txBody>
      </p:sp>
      <p:sp>
        <p:nvSpPr>
          <p:cNvPr id="449" name="Google Shape;449;p41"/>
          <p:cNvSpPr txBox="1"/>
          <p:nvPr>
            <p:ph idx="1" type="subTitle"/>
          </p:nvPr>
        </p:nvSpPr>
        <p:spPr>
          <a:xfrm>
            <a:off x="821943" y="1763729"/>
            <a:ext cx="4294800" cy="1720306"/>
          </a:xfrm>
          <a:prstGeom prst="rect">
            <a:avLst/>
          </a:prstGeom>
          <a:noFill/>
          <a:ln>
            <a:noFill/>
          </a:ln>
        </p:spPr>
        <p:txBody>
          <a:bodyPr anchorCtr="0" anchor="ctr" bIns="91425" lIns="91425" spcFirstLastPara="1" rIns="91425" wrap="square" tIns="91425">
            <a:noAutofit/>
          </a:bodyPr>
          <a:lstStyle/>
          <a:p>
            <a:pPr indent="0" lvl="0" marL="152400" rtl="0" algn="l">
              <a:lnSpc>
                <a:spcPct val="100000"/>
              </a:lnSpc>
              <a:spcBef>
                <a:spcPts val="0"/>
              </a:spcBef>
              <a:spcAft>
                <a:spcPts val="0"/>
              </a:spcAft>
              <a:buSzPts val="1600"/>
              <a:buNone/>
            </a:pPr>
            <a:r>
              <a:rPr b="1" i="0" lang="en"/>
              <a:t>All subsets of a frequent itemset must be frequent(Apriori Property).</a:t>
            </a:r>
            <a:r>
              <a:rPr b="0" i="0" lang="en">
                <a:latin typeface="Roboto"/>
                <a:ea typeface="Roboto"/>
                <a:cs typeface="Roboto"/>
                <a:sym typeface="Roboto"/>
              </a:rPr>
              <a:t> </a:t>
            </a:r>
            <a:endParaRPr b="0" i="0">
              <a:latin typeface="Roboto"/>
              <a:ea typeface="Roboto"/>
              <a:cs typeface="Roboto"/>
              <a:sym typeface="Roboto"/>
            </a:endParaRPr>
          </a:p>
          <a:p>
            <a:pPr indent="0" lvl="0" marL="152400" rtl="0" algn="l">
              <a:lnSpc>
                <a:spcPct val="100000"/>
              </a:lnSpc>
              <a:spcBef>
                <a:spcPts val="0"/>
              </a:spcBef>
              <a:spcAft>
                <a:spcPts val="0"/>
              </a:spcAft>
              <a:buSzPts val="1600"/>
              <a:buNone/>
            </a:pPr>
            <a:r>
              <a:rPr lang="en"/>
              <a:t>Conversely, </a:t>
            </a:r>
            <a:r>
              <a:rPr b="0" i="0" lang="en">
                <a:latin typeface="Roboto"/>
                <a:ea typeface="Roboto"/>
                <a:cs typeface="Roboto"/>
                <a:sym typeface="Roboto"/>
              </a:rPr>
              <a:t>If an itemset is infrequent, all its supersets will be infrequent.</a:t>
            </a:r>
            <a:endParaRPr>
              <a:latin typeface="Roboto"/>
              <a:ea typeface="Roboto"/>
              <a:cs typeface="Roboto"/>
              <a:sym typeface="Roboto"/>
            </a:endParaRPr>
          </a:p>
        </p:txBody>
      </p:sp>
      <p:sp>
        <p:nvSpPr>
          <p:cNvPr id="450" name="Google Shape;450;p41"/>
          <p:cNvSpPr/>
          <p:nvPr/>
        </p:nvSpPr>
        <p:spPr>
          <a:xfrm>
            <a:off x="-868230" y="375356"/>
            <a:ext cx="1540605" cy="879300"/>
          </a:xfrm>
          <a:prstGeom prst="roundRect">
            <a:avLst>
              <a:gd fmla="val 11702"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451" name="Google Shape;451;p41"/>
          <p:cNvSpPr/>
          <p:nvPr/>
        </p:nvSpPr>
        <p:spPr>
          <a:xfrm>
            <a:off x="-868231" y="1274850"/>
            <a:ext cx="1540605" cy="879300"/>
          </a:xfrm>
          <a:prstGeom prst="roundRect">
            <a:avLst>
              <a:gd fmla="val 11702"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452" name="Google Shape;452;p41"/>
          <p:cNvSpPr/>
          <p:nvPr/>
        </p:nvSpPr>
        <p:spPr>
          <a:xfrm>
            <a:off x="-868231" y="2174344"/>
            <a:ext cx="1540605" cy="879300"/>
          </a:xfrm>
          <a:prstGeom prst="roundRect">
            <a:avLst>
              <a:gd fmla="val 11702"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453" name="Google Shape;453;p41"/>
          <p:cNvSpPr/>
          <p:nvPr/>
        </p:nvSpPr>
        <p:spPr>
          <a:xfrm>
            <a:off x="-868232" y="3073838"/>
            <a:ext cx="1540605" cy="879300"/>
          </a:xfrm>
          <a:prstGeom prst="roundRect">
            <a:avLst>
              <a:gd fmla="val 11702"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454" name="Google Shape;454;p41"/>
          <p:cNvSpPr/>
          <p:nvPr/>
        </p:nvSpPr>
        <p:spPr>
          <a:xfrm>
            <a:off x="-868233" y="3993526"/>
            <a:ext cx="1540605" cy="879300"/>
          </a:xfrm>
          <a:prstGeom prst="roundRect">
            <a:avLst>
              <a:gd fmla="val 11702" name="adj"/>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pic>
        <p:nvPicPr>
          <p:cNvPr id="455" name="Google Shape;455;p41"/>
          <p:cNvPicPr preferRelativeResize="0"/>
          <p:nvPr/>
        </p:nvPicPr>
        <p:blipFill rotWithShape="1">
          <a:blip r:embed="rId3">
            <a:alphaModFix/>
          </a:blip>
          <a:srcRect b="0" l="0" r="0" t="0"/>
          <a:stretch/>
        </p:blipFill>
        <p:spPr>
          <a:xfrm>
            <a:off x="3878150" y="3686542"/>
            <a:ext cx="4922946" cy="960203"/>
          </a:xfrm>
          <a:prstGeom prst="rect">
            <a:avLst/>
          </a:prstGeom>
          <a:noFill/>
          <a:ln>
            <a:noFill/>
          </a:ln>
        </p:spPr>
      </p:pic>
      <p:sp>
        <p:nvSpPr>
          <p:cNvPr id="456" name="Google Shape;456;p41"/>
          <p:cNvSpPr/>
          <p:nvPr/>
        </p:nvSpPr>
        <p:spPr>
          <a:xfrm rot="5400000">
            <a:off x="5945425" y="2601050"/>
            <a:ext cx="1389900" cy="375900"/>
          </a:xfrm>
          <a:prstGeom prst="stripedRightArrow">
            <a:avLst>
              <a:gd fmla="val 50000" name="adj1"/>
              <a:gd fmla="val 50000" name="adj2"/>
            </a:avLst>
          </a:prstGeom>
          <a:solidFill>
            <a:srgbClr val="69E781"/>
          </a:solidFill>
          <a:ln cap="flat" cmpd="sng" w="9525">
            <a:solidFill>
              <a:srgbClr val="69E78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1"/>
          <p:cNvSpPr txBox="1"/>
          <p:nvPr/>
        </p:nvSpPr>
        <p:spPr>
          <a:xfrm flipH="1">
            <a:off x="5481800" y="988500"/>
            <a:ext cx="2448000" cy="831300"/>
          </a:xfrm>
          <a:prstGeom prst="rect">
            <a:avLst/>
          </a:prstGeom>
          <a:noFill/>
          <a:ln cap="flat" cmpd="sng" w="19050">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Roboto"/>
                <a:ea typeface="Roboto"/>
                <a:cs typeface="Roboto"/>
                <a:sym typeface="Roboto"/>
              </a:rPr>
              <a:t>Importing essential libraries</a:t>
            </a:r>
            <a:endParaRPr b="1" sz="21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42"/>
          <p:cNvPicPr preferRelativeResize="0"/>
          <p:nvPr/>
        </p:nvPicPr>
        <p:blipFill rotWithShape="1">
          <a:blip r:embed="rId3">
            <a:alphaModFix/>
          </a:blip>
          <a:srcRect b="2385" l="0" r="0" t="0"/>
          <a:stretch/>
        </p:blipFill>
        <p:spPr>
          <a:xfrm>
            <a:off x="442333" y="257417"/>
            <a:ext cx="8259334" cy="4628666"/>
          </a:xfrm>
          <a:prstGeom prst="rect">
            <a:avLst/>
          </a:prstGeom>
          <a:noFill/>
          <a:ln>
            <a:noFill/>
          </a:ln>
        </p:spPr>
      </p:pic>
      <p:sp>
        <p:nvSpPr>
          <p:cNvPr id="463" name="Google Shape;463;p42"/>
          <p:cNvSpPr/>
          <p:nvPr/>
        </p:nvSpPr>
        <p:spPr>
          <a:xfrm>
            <a:off x="-75"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43"/>
          <p:cNvPicPr preferRelativeResize="0"/>
          <p:nvPr/>
        </p:nvPicPr>
        <p:blipFill rotWithShape="1">
          <a:blip r:embed="rId3">
            <a:alphaModFix/>
          </a:blip>
          <a:srcRect b="0" l="0" r="0" t="0"/>
          <a:stretch/>
        </p:blipFill>
        <p:spPr>
          <a:xfrm>
            <a:off x="492918" y="165081"/>
            <a:ext cx="8365331" cy="4629944"/>
          </a:xfrm>
          <a:prstGeom prst="rect">
            <a:avLst/>
          </a:prstGeom>
          <a:noFill/>
          <a:ln>
            <a:noFill/>
          </a:ln>
        </p:spPr>
      </p:pic>
      <p:sp>
        <p:nvSpPr>
          <p:cNvPr id="469" name="Google Shape;469;p43"/>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2728216" y="227863"/>
            <a:ext cx="3687563" cy="80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3000"/>
              <a:t>Overview</a:t>
            </a:r>
            <a:endParaRPr/>
          </a:p>
        </p:txBody>
      </p:sp>
      <p:sp>
        <p:nvSpPr>
          <p:cNvPr id="174" name="Google Shape;174;p26"/>
          <p:cNvSpPr txBox="1"/>
          <p:nvPr>
            <p:ph idx="1" type="subTitle"/>
          </p:nvPr>
        </p:nvSpPr>
        <p:spPr>
          <a:xfrm>
            <a:off x="439340" y="1438092"/>
            <a:ext cx="8265319" cy="2850395"/>
          </a:xfrm>
          <a:prstGeom prst="rect">
            <a:avLst/>
          </a:prstGeom>
          <a:noFill/>
          <a:ln>
            <a:noFill/>
          </a:ln>
        </p:spPr>
        <p:txBody>
          <a:bodyPr anchorCtr="0" anchor="ctr" bIns="91425" lIns="91425" spcFirstLastPara="1" rIns="91425" wrap="square" tIns="91425">
            <a:noAutofit/>
          </a:bodyPr>
          <a:lstStyle/>
          <a:p>
            <a:pPr indent="-50800" lvl="0" marL="50800" marR="203200" rtl="0" algn="ctr">
              <a:lnSpc>
                <a:spcPct val="100000"/>
              </a:lnSpc>
              <a:spcBef>
                <a:spcPts val="1200"/>
              </a:spcBef>
              <a:spcAft>
                <a:spcPts val="0"/>
              </a:spcAft>
              <a:buSzPts val="1200"/>
              <a:buNone/>
            </a:pPr>
            <a:r>
              <a:rPr b="0" i="0" lang="en" sz="1800" u="none" strike="noStrike">
                <a:solidFill>
                  <a:srgbClr val="141414"/>
                </a:solidFill>
                <a:latin typeface="Quicksand"/>
                <a:ea typeface="Quicksand"/>
                <a:cs typeface="Quicksand"/>
                <a:sym typeface="Quicksand"/>
              </a:rPr>
              <a:t>The Dataset titled </a:t>
            </a:r>
            <a:r>
              <a:rPr b="1" i="0" lang="en" sz="1800" u="none" strike="noStrike">
                <a:solidFill>
                  <a:srgbClr val="141414"/>
                </a:solidFill>
                <a:latin typeface="Quicksand"/>
                <a:ea typeface="Quicksand"/>
                <a:cs typeface="Quicksand"/>
                <a:sym typeface="Quicksand"/>
              </a:rPr>
              <a:t>E-Commerce </a:t>
            </a:r>
            <a:r>
              <a:rPr b="1" lang="en" sz="1800">
                <a:solidFill>
                  <a:srgbClr val="141414"/>
                </a:solidFill>
                <a:latin typeface="Quicksand"/>
                <a:ea typeface="Quicksand"/>
                <a:cs typeface="Quicksand"/>
                <a:sym typeface="Quicksand"/>
              </a:rPr>
              <a:t>D</a:t>
            </a:r>
            <a:r>
              <a:rPr b="1" i="0" lang="en" sz="1800" u="none" strike="noStrike">
                <a:solidFill>
                  <a:srgbClr val="141414"/>
                </a:solidFill>
                <a:latin typeface="Quicksand"/>
                <a:ea typeface="Quicksand"/>
                <a:cs typeface="Quicksand"/>
                <a:sym typeface="Quicksand"/>
              </a:rPr>
              <a:t>ata</a:t>
            </a:r>
            <a:r>
              <a:rPr b="0" i="0" lang="en" sz="1800" u="none" strike="noStrike">
                <a:solidFill>
                  <a:srgbClr val="141414"/>
                </a:solidFill>
                <a:latin typeface="Quicksand"/>
                <a:ea typeface="Quicksand"/>
                <a:cs typeface="Quicksand"/>
                <a:sym typeface="Quicksand"/>
              </a:rPr>
              <a:t> has originally been taken from </a:t>
            </a:r>
            <a:r>
              <a:rPr b="1" lang="en" sz="1800">
                <a:solidFill>
                  <a:srgbClr val="141414"/>
                </a:solidFill>
                <a:latin typeface="Quicksand"/>
                <a:ea typeface="Quicksand"/>
                <a:cs typeface="Quicksand"/>
                <a:sym typeface="Quicksand"/>
              </a:rPr>
              <a:t>K</a:t>
            </a:r>
            <a:r>
              <a:rPr b="1" i="0" lang="en" sz="1800" u="none" strike="noStrike">
                <a:solidFill>
                  <a:srgbClr val="141414"/>
                </a:solidFill>
                <a:latin typeface="Quicksand"/>
                <a:ea typeface="Quicksand"/>
                <a:cs typeface="Quicksand"/>
                <a:sym typeface="Quicksand"/>
              </a:rPr>
              <a:t>aggle</a:t>
            </a:r>
            <a:r>
              <a:rPr b="0" i="0" lang="en" sz="1800" u="none" strike="noStrike">
                <a:solidFill>
                  <a:srgbClr val="141414"/>
                </a:solidFill>
                <a:latin typeface="Quicksand"/>
                <a:ea typeface="Quicksand"/>
                <a:cs typeface="Quicksand"/>
                <a:sym typeface="Quicksand"/>
              </a:rPr>
              <a:t>. The dataset informs us about the daily </a:t>
            </a:r>
            <a:r>
              <a:rPr b="1" i="0" lang="en" sz="1800" u="none" strike="noStrike">
                <a:solidFill>
                  <a:srgbClr val="141414"/>
                </a:solidFill>
                <a:latin typeface="Quicksand"/>
                <a:ea typeface="Quicksand"/>
                <a:cs typeface="Quicksand"/>
                <a:sym typeface="Quicksand"/>
              </a:rPr>
              <a:t>Sale and Purchase of All-Occasion </a:t>
            </a:r>
            <a:r>
              <a:rPr b="1" lang="en" sz="1800">
                <a:solidFill>
                  <a:srgbClr val="141414"/>
                </a:solidFill>
                <a:latin typeface="Quicksand"/>
                <a:ea typeface="Quicksand"/>
                <a:cs typeface="Quicksand"/>
                <a:sym typeface="Quicksand"/>
              </a:rPr>
              <a:t>G</a:t>
            </a:r>
            <a:r>
              <a:rPr b="1" i="0" lang="en" sz="1800" u="none" strike="noStrike">
                <a:solidFill>
                  <a:srgbClr val="141414"/>
                </a:solidFill>
                <a:latin typeface="Quicksand"/>
                <a:ea typeface="Quicksand"/>
                <a:cs typeface="Quicksand"/>
                <a:sym typeface="Quicksand"/>
              </a:rPr>
              <a:t>ifts </a:t>
            </a:r>
            <a:r>
              <a:rPr b="0" i="0" lang="en" sz="1800" u="none" strike="noStrike">
                <a:solidFill>
                  <a:srgbClr val="141414"/>
                </a:solidFill>
                <a:latin typeface="Quicksand"/>
                <a:ea typeface="Quicksand"/>
                <a:cs typeface="Quicksand"/>
                <a:sym typeface="Quicksand"/>
              </a:rPr>
              <a:t>in the </a:t>
            </a:r>
            <a:r>
              <a:rPr b="1" i="0" lang="en" sz="1800" u="none" strike="noStrike">
                <a:latin typeface="Quicksand"/>
                <a:ea typeface="Quicksand"/>
                <a:cs typeface="Quicksand"/>
                <a:sym typeface="Quicksand"/>
              </a:rPr>
              <a:t>Year 2020-21</a:t>
            </a:r>
            <a:r>
              <a:rPr b="0" i="0" lang="en" sz="1800" u="none" strike="noStrike">
                <a:solidFill>
                  <a:srgbClr val="141414"/>
                </a:solidFill>
                <a:latin typeface="Quicksand"/>
                <a:ea typeface="Quicksand"/>
                <a:cs typeface="Quicksand"/>
                <a:sym typeface="Quicksand"/>
              </a:rPr>
              <a:t>. </a:t>
            </a:r>
            <a:endParaRPr/>
          </a:p>
          <a:p>
            <a:pPr indent="-50800" lvl="0" marL="50800" marR="203200" rtl="0" algn="ctr">
              <a:lnSpc>
                <a:spcPct val="100000"/>
              </a:lnSpc>
              <a:spcBef>
                <a:spcPts val="2100"/>
              </a:spcBef>
              <a:spcAft>
                <a:spcPts val="0"/>
              </a:spcAft>
              <a:buSzPts val="1200"/>
              <a:buNone/>
            </a:pPr>
            <a:r>
              <a:rPr b="0" i="0" lang="en" sz="1800" u="none" strike="noStrike">
                <a:solidFill>
                  <a:srgbClr val="141414"/>
                </a:solidFill>
                <a:latin typeface="Quicksand"/>
                <a:ea typeface="Quicksand"/>
                <a:cs typeface="Quicksand"/>
                <a:sym typeface="Quicksand"/>
              </a:rPr>
              <a:t>The dataset sheds light onto the different types of people that people bought, the purchases they made, and what country they belonged to. This dataset helps us understand which items could be grouped together by the store managers so that there could be an upscale of purchasing of these items.</a:t>
            </a:r>
            <a:endParaRPr b="0"/>
          </a:p>
          <a:p>
            <a:pPr indent="-304800" lvl="0" marL="457200" rtl="0" algn="ctr">
              <a:lnSpc>
                <a:spcPct val="100000"/>
              </a:lnSpc>
              <a:spcBef>
                <a:spcPts val="900"/>
              </a:spcBef>
              <a:spcAft>
                <a:spcPts val="0"/>
              </a:spcAft>
              <a:buSzPts val="1200"/>
              <a:buNone/>
            </a:pPr>
            <a:br>
              <a:rPr lang="en"/>
            </a:br>
            <a:endParaRPr/>
          </a:p>
        </p:txBody>
      </p:sp>
      <p:grpSp>
        <p:nvGrpSpPr>
          <p:cNvPr id="175" name="Google Shape;175;p26"/>
          <p:cNvGrpSpPr/>
          <p:nvPr/>
        </p:nvGrpSpPr>
        <p:grpSpPr>
          <a:xfrm>
            <a:off x="899446" y="1019482"/>
            <a:ext cx="7345101" cy="210161"/>
            <a:chOff x="920828" y="959939"/>
            <a:chExt cx="7345101" cy="210161"/>
          </a:xfrm>
        </p:grpSpPr>
        <p:grpSp>
          <p:nvGrpSpPr>
            <p:cNvPr id="176" name="Google Shape;176;p26"/>
            <p:cNvGrpSpPr/>
            <p:nvPr/>
          </p:nvGrpSpPr>
          <p:grpSpPr>
            <a:xfrm rot="5400000">
              <a:off x="2668736" y="-782294"/>
              <a:ext cx="204486" cy="3700301"/>
              <a:chOff x="705952" y="1036301"/>
              <a:chExt cx="204486" cy="3700301"/>
            </a:xfrm>
          </p:grpSpPr>
          <p:sp>
            <p:nvSpPr>
              <p:cNvPr id="177" name="Google Shape;177;p26"/>
              <p:cNvSpPr/>
              <p:nvPr/>
            </p:nvSpPr>
            <p:spPr>
              <a:xfrm>
                <a:off x="751938" y="1935839"/>
                <a:ext cx="112500" cy="899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6"/>
              <p:cNvSpPr/>
              <p:nvPr/>
            </p:nvSpPr>
            <p:spPr>
              <a:xfrm>
                <a:off x="751938" y="2835378"/>
                <a:ext cx="112500" cy="899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6"/>
              <p:cNvSpPr/>
              <p:nvPr/>
            </p:nvSpPr>
            <p:spPr>
              <a:xfrm>
                <a:off x="751938" y="3734917"/>
                <a:ext cx="112500" cy="8997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rot="-5400000">
                <a:off x="705946" y="1833748"/>
                <a:ext cx="204498" cy="204486"/>
              </a:xfrm>
              <a:custGeom>
                <a:rect b="b" l="l" r="r" t="t"/>
                <a:pathLst>
                  <a:path extrusionOk="0" h="16635" w="16636">
                    <a:moveTo>
                      <a:pt x="8318" y="0"/>
                    </a:moveTo>
                    <a:cubicBezTo>
                      <a:pt x="3738" y="0"/>
                      <a:pt x="1" y="3738"/>
                      <a:pt x="1" y="8317"/>
                    </a:cubicBezTo>
                    <a:cubicBezTo>
                      <a:pt x="1" y="12917"/>
                      <a:pt x="3738" y="16634"/>
                      <a:pt x="8318" y="16634"/>
                    </a:cubicBezTo>
                    <a:cubicBezTo>
                      <a:pt x="12918" y="16634"/>
                      <a:pt x="16635" y="12917"/>
                      <a:pt x="16635" y="8317"/>
                    </a:cubicBezTo>
                    <a:cubicBezTo>
                      <a:pt x="16635" y="3738"/>
                      <a:pt x="12918" y="0"/>
                      <a:pt x="831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a:off x="751938" y="1036301"/>
                <a:ext cx="112500" cy="899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flipH="1" rot="-5400000">
                <a:off x="705946" y="2733210"/>
                <a:ext cx="204498" cy="204486"/>
              </a:xfrm>
              <a:custGeom>
                <a:rect b="b" l="l" r="r" t="t"/>
                <a:pathLst>
                  <a:path extrusionOk="0" h="16635" w="16636">
                    <a:moveTo>
                      <a:pt x="8318" y="0"/>
                    </a:moveTo>
                    <a:cubicBezTo>
                      <a:pt x="3738" y="0"/>
                      <a:pt x="1" y="3738"/>
                      <a:pt x="1" y="8317"/>
                    </a:cubicBezTo>
                    <a:cubicBezTo>
                      <a:pt x="1" y="12917"/>
                      <a:pt x="3738" y="16634"/>
                      <a:pt x="8318" y="16634"/>
                    </a:cubicBezTo>
                    <a:cubicBezTo>
                      <a:pt x="12918" y="16634"/>
                      <a:pt x="16635" y="12917"/>
                      <a:pt x="16635" y="8317"/>
                    </a:cubicBezTo>
                    <a:cubicBezTo>
                      <a:pt x="16635" y="3738"/>
                      <a:pt x="12918" y="0"/>
                      <a:pt x="83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6"/>
              <p:cNvSpPr/>
              <p:nvPr/>
            </p:nvSpPr>
            <p:spPr>
              <a:xfrm flipH="1" rot="-5400000">
                <a:off x="705946" y="3632660"/>
                <a:ext cx="204498" cy="204486"/>
              </a:xfrm>
              <a:custGeom>
                <a:rect b="b" l="l" r="r" t="t"/>
                <a:pathLst>
                  <a:path extrusionOk="0" h="16635" w="16636">
                    <a:moveTo>
                      <a:pt x="8318" y="0"/>
                    </a:moveTo>
                    <a:cubicBezTo>
                      <a:pt x="3738" y="0"/>
                      <a:pt x="1" y="3738"/>
                      <a:pt x="1" y="8317"/>
                    </a:cubicBezTo>
                    <a:cubicBezTo>
                      <a:pt x="1" y="12917"/>
                      <a:pt x="3738" y="16634"/>
                      <a:pt x="8318" y="16634"/>
                    </a:cubicBezTo>
                    <a:cubicBezTo>
                      <a:pt x="12918" y="16634"/>
                      <a:pt x="16635" y="12917"/>
                      <a:pt x="16635" y="8317"/>
                    </a:cubicBezTo>
                    <a:cubicBezTo>
                      <a:pt x="16635" y="3738"/>
                      <a:pt x="12918" y="0"/>
                      <a:pt x="83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6"/>
              <p:cNvSpPr/>
              <p:nvPr/>
            </p:nvSpPr>
            <p:spPr>
              <a:xfrm flipH="1" rot="-5400000">
                <a:off x="705946" y="4532110"/>
                <a:ext cx="204498" cy="204486"/>
              </a:xfrm>
              <a:custGeom>
                <a:rect b="b" l="l" r="r" t="t"/>
                <a:pathLst>
                  <a:path extrusionOk="0" h="16635" w="16636">
                    <a:moveTo>
                      <a:pt x="8318" y="0"/>
                    </a:moveTo>
                    <a:cubicBezTo>
                      <a:pt x="3738" y="0"/>
                      <a:pt x="1" y="3738"/>
                      <a:pt x="1" y="8317"/>
                    </a:cubicBezTo>
                    <a:cubicBezTo>
                      <a:pt x="1" y="12917"/>
                      <a:pt x="3738" y="16634"/>
                      <a:pt x="8318" y="16634"/>
                    </a:cubicBezTo>
                    <a:cubicBezTo>
                      <a:pt x="12918" y="16634"/>
                      <a:pt x="16635" y="12917"/>
                      <a:pt x="16635" y="8317"/>
                    </a:cubicBezTo>
                    <a:cubicBezTo>
                      <a:pt x="16635" y="3738"/>
                      <a:pt x="12918" y="0"/>
                      <a:pt x="83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 name="Google Shape;185;p26"/>
            <p:cNvGrpSpPr/>
            <p:nvPr/>
          </p:nvGrpSpPr>
          <p:grpSpPr>
            <a:xfrm rot="5400000">
              <a:off x="6313536" y="-787969"/>
              <a:ext cx="204486" cy="3700301"/>
              <a:chOff x="705952" y="1036301"/>
              <a:chExt cx="204486" cy="3700301"/>
            </a:xfrm>
          </p:grpSpPr>
          <p:sp>
            <p:nvSpPr>
              <p:cNvPr id="186" name="Google Shape;186;p26"/>
              <p:cNvSpPr/>
              <p:nvPr/>
            </p:nvSpPr>
            <p:spPr>
              <a:xfrm>
                <a:off x="751938" y="1935839"/>
                <a:ext cx="112500" cy="899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6"/>
              <p:cNvSpPr/>
              <p:nvPr/>
            </p:nvSpPr>
            <p:spPr>
              <a:xfrm>
                <a:off x="751938" y="2835378"/>
                <a:ext cx="112500" cy="899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6"/>
              <p:cNvSpPr/>
              <p:nvPr/>
            </p:nvSpPr>
            <p:spPr>
              <a:xfrm>
                <a:off x="751938" y="3734917"/>
                <a:ext cx="112500" cy="8997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6"/>
              <p:cNvSpPr/>
              <p:nvPr/>
            </p:nvSpPr>
            <p:spPr>
              <a:xfrm flipH="1" rot="-5400000">
                <a:off x="705946" y="1833748"/>
                <a:ext cx="204498" cy="204486"/>
              </a:xfrm>
              <a:custGeom>
                <a:rect b="b" l="l" r="r" t="t"/>
                <a:pathLst>
                  <a:path extrusionOk="0" h="16635" w="16636">
                    <a:moveTo>
                      <a:pt x="8318" y="0"/>
                    </a:moveTo>
                    <a:cubicBezTo>
                      <a:pt x="3738" y="0"/>
                      <a:pt x="1" y="3738"/>
                      <a:pt x="1" y="8317"/>
                    </a:cubicBezTo>
                    <a:cubicBezTo>
                      <a:pt x="1" y="12917"/>
                      <a:pt x="3738" y="16634"/>
                      <a:pt x="8318" y="16634"/>
                    </a:cubicBezTo>
                    <a:cubicBezTo>
                      <a:pt x="12918" y="16634"/>
                      <a:pt x="16635" y="12917"/>
                      <a:pt x="16635" y="8317"/>
                    </a:cubicBezTo>
                    <a:cubicBezTo>
                      <a:pt x="16635" y="3738"/>
                      <a:pt x="12918" y="0"/>
                      <a:pt x="831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6"/>
              <p:cNvSpPr/>
              <p:nvPr/>
            </p:nvSpPr>
            <p:spPr>
              <a:xfrm>
                <a:off x="751938" y="1036301"/>
                <a:ext cx="112500" cy="899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6"/>
              <p:cNvSpPr/>
              <p:nvPr/>
            </p:nvSpPr>
            <p:spPr>
              <a:xfrm flipH="1" rot="-5400000">
                <a:off x="705946" y="2733210"/>
                <a:ext cx="204498" cy="204486"/>
              </a:xfrm>
              <a:custGeom>
                <a:rect b="b" l="l" r="r" t="t"/>
                <a:pathLst>
                  <a:path extrusionOk="0" h="16635" w="16636">
                    <a:moveTo>
                      <a:pt x="8318" y="0"/>
                    </a:moveTo>
                    <a:cubicBezTo>
                      <a:pt x="3738" y="0"/>
                      <a:pt x="1" y="3738"/>
                      <a:pt x="1" y="8317"/>
                    </a:cubicBezTo>
                    <a:cubicBezTo>
                      <a:pt x="1" y="12917"/>
                      <a:pt x="3738" y="16634"/>
                      <a:pt x="8318" y="16634"/>
                    </a:cubicBezTo>
                    <a:cubicBezTo>
                      <a:pt x="12918" y="16634"/>
                      <a:pt x="16635" y="12917"/>
                      <a:pt x="16635" y="8317"/>
                    </a:cubicBezTo>
                    <a:cubicBezTo>
                      <a:pt x="16635" y="3738"/>
                      <a:pt x="12918" y="0"/>
                      <a:pt x="83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6"/>
              <p:cNvSpPr/>
              <p:nvPr/>
            </p:nvSpPr>
            <p:spPr>
              <a:xfrm flipH="1" rot="-5400000">
                <a:off x="705946" y="3632660"/>
                <a:ext cx="204498" cy="204486"/>
              </a:xfrm>
              <a:custGeom>
                <a:rect b="b" l="l" r="r" t="t"/>
                <a:pathLst>
                  <a:path extrusionOk="0" h="16635" w="16636">
                    <a:moveTo>
                      <a:pt x="8318" y="0"/>
                    </a:moveTo>
                    <a:cubicBezTo>
                      <a:pt x="3738" y="0"/>
                      <a:pt x="1" y="3738"/>
                      <a:pt x="1" y="8317"/>
                    </a:cubicBezTo>
                    <a:cubicBezTo>
                      <a:pt x="1" y="12917"/>
                      <a:pt x="3738" y="16634"/>
                      <a:pt x="8318" y="16634"/>
                    </a:cubicBezTo>
                    <a:cubicBezTo>
                      <a:pt x="12918" y="16634"/>
                      <a:pt x="16635" y="12917"/>
                      <a:pt x="16635" y="8317"/>
                    </a:cubicBezTo>
                    <a:cubicBezTo>
                      <a:pt x="16635" y="3738"/>
                      <a:pt x="12918" y="0"/>
                      <a:pt x="83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6"/>
              <p:cNvSpPr/>
              <p:nvPr/>
            </p:nvSpPr>
            <p:spPr>
              <a:xfrm flipH="1" rot="-5400000">
                <a:off x="705946" y="4532110"/>
                <a:ext cx="204498" cy="204486"/>
              </a:xfrm>
              <a:custGeom>
                <a:rect b="b" l="l" r="r" t="t"/>
                <a:pathLst>
                  <a:path extrusionOk="0" h="16635" w="16636">
                    <a:moveTo>
                      <a:pt x="8318" y="0"/>
                    </a:moveTo>
                    <a:cubicBezTo>
                      <a:pt x="3738" y="0"/>
                      <a:pt x="1" y="3738"/>
                      <a:pt x="1" y="8317"/>
                    </a:cubicBezTo>
                    <a:cubicBezTo>
                      <a:pt x="1" y="12917"/>
                      <a:pt x="3738" y="16634"/>
                      <a:pt x="8318" y="16634"/>
                    </a:cubicBezTo>
                    <a:cubicBezTo>
                      <a:pt x="12918" y="16634"/>
                      <a:pt x="16635" y="12917"/>
                      <a:pt x="16635" y="8317"/>
                    </a:cubicBezTo>
                    <a:cubicBezTo>
                      <a:pt x="16635" y="3738"/>
                      <a:pt x="12918" y="0"/>
                      <a:pt x="83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94" name="Google Shape;194;p26"/>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44"/>
          <p:cNvPicPr preferRelativeResize="0"/>
          <p:nvPr/>
        </p:nvPicPr>
        <p:blipFill>
          <a:blip r:embed="rId3">
            <a:alphaModFix/>
          </a:blip>
          <a:stretch>
            <a:fillRect/>
          </a:stretch>
        </p:blipFill>
        <p:spPr>
          <a:xfrm>
            <a:off x="5931500" y="240375"/>
            <a:ext cx="2926650" cy="4881950"/>
          </a:xfrm>
          <a:prstGeom prst="rect">
            <a:avLst/>
          </a:prstGeom>
          <a:noFill/>
          <a:ln>
            <a:noFill/>
          </a:ln>
        </p:spPr>
      </p:pic>
      <p:sp>
        <p:nvSpPr>
          <p:cNvPr id="475" name="Google Shape;475;p44"/>
          <p:cNvSpPr txBox="1"/>
          <p:nvPr/>
        </p:nvSpPr>
        <p:spPr>
          <a:xfrm>
            <a:off x="353375" y="2017650"/>
            <a:ext cx="4214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3000">
              <a:latin typeface="Times New Roman"/>
              <a:ea typeface="Times New Roman"/>
              <a:cs typeface="Times New Roman"/>
              <a:sym typeface="Times New Roman"/>
            </a:endParaRPr>
          </a:p>
        </p:txBody>
      </p:sp>
      <p:sp>
        <p:nvSpPr>
          <p:cNvPr id="476" name="Google Shape;476;p44"/>
          <p:cNvSpPr/>
          <p:nvPr/>
        </p:nvSpPr>
        <p:spPr>
          <a:xfrm>
            <a:off x="1138625" y="1864950"/>
            <a:ext cx="3075600" cy="1413600"/>
          </a:xfrm>
          <a:prstGeom prst="roundRect">
            <a:avLst>
              <a:gd fmla="val 16667" name="adj"/>
            </a:avLst>
          </a:prstGeom>
          <a:solidFill>
            <a:srgbClr val="C9DAF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accent6"/>
              </a:buClr>
              <a:buSzPts val="1100"/>
              <a:buFont typeface="Arial"/>
              <a:buNone/>
            </a:pPr>
            <a:r>
              <a:rPr lang="en" sz="3000">
                <a:solidFill>
                  <a:schemeClr val="accent6"/>
                </a:solidFill>
                <a:latin typeface="Fira Sans Extra Condensed SemiBold"/>
                <a:ea typeface="Fira Sans Extra Condensed SemiBold"/>
                <a:cs typeface="Fira Sans Extra Condensed SemiBold"/>
                <a:sym typeface="Fira Sans Extra Condensed SemiBold"/>
              </a:rPr>
              <a:t>Frequent Itemsets generated</a:t>
            </a:r>
            <a:endParaRPr sz="30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477" name="Google Shape;477;p44"/>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8" name="Google Shape;478;p44"/>
          <p:cNvPicPr preferRelativeResize="0"/>
          <p:nvPr/>
        </p:nvPicPr>
        <p:blipFill>
          <a:blip r:embed="rId4">
            <a:alphaModFix/>
          </a:blip>
          <a:stretch>
            <a:fillRect/>
          </a:stretch>
        </p:blipFill>
        <p:spPr>
          <a:xfrm>
            <a:off x="152400" y="152400"/>
            <a:ext cx="8839200" cy="4764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45"/>
          <p:cNvPicPr preferRelativeResize="0"/>
          <p:nvPr/>
        </p:nvPicPr>
        <p:blipFill>
          <a:blip r:embed="rId3">
            <a:alphaModFix/>
          </a:blip>
          <a:stretch>
            <a:fillRect/>
          </a:stretch>
        </p:blipFill>
        <p:spPr>
          <a:xfrm>
            <a:off x="623575" y="793400"/>
            <a:ext cx="8078296" cy="3949025"/>
          </a:xfrm>
          <a:prstGeom prst="rect">
            <a:avLst/>
          </a:prstGeom>
          <a:noFill/>
          <a:ln>
            <a:noFill/>
          </a:ln>
        </p:spPr>
      </p:pic>
      <p:sp>
        <p:nvSpPr>
          <p:cNvPr id="484" name="Google Shape;484;p45"/>
          <p:cNvSpPr txBox="1"/>
          <p:nvPr/>
        </p:nvSpPr>
        <p:spPr>
          <a:xfrm>
            <a:off x="654400" y="91625"/>
            <a:ext cx="8062200" cy="52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Fira Sans Extra Condensed SemiBold"/>
                <a:ea typeface="Fira Sans Extra Condensed SemiBold"/>
                <a:cs typeface="Fira Sans Extra Condensed SemiBold"/>
                <a:sym typeface="Fira Sans Extra Condensed SemiBold"/>
              </a:rPr>
              <a:t>FREQUENT - 2 ITEMSETS</a:t>
            </a:r>
            <a:endParaRPr sz="2600">
              <a:latin typeface="Fira Sans Extra Condensed SemiBold"/>
              <a:ea typeface="Fira Sans Extra Condensed SemiBold"/>
              <a:cs typeface="Fira Sans Extra Condensed SemiBold"/>
              <a:sym typeface="Fira Sans Extra Condensed SemiBold"/>
            </a:endParaRPr>
          </a:p>
        </p:txBody>
      </p:sp>
      <p:sp>
        <p:nvSpPr>
          <p:cNvPr id="485" name="Google Shape;485;p45"/>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46"/>
          <p:cNvPicPr preferRelativeResize="0"/>
          <p:nvPr/>
        </p:nvPicPr>
        <p:blipFill>
          <a:blip r:embed="rId3">
            <a:alphaModFix/>
          </a:blip>
          <a:stretch>
            <a:fillRect/>
          </a:stretch>
        </p:blipFill>
        <p:spPr>
          <a:xfrm>
            <a:off x="908825" y="1317225"/>
            <a:ext cx="7553325" cy="1666875"/>
          </a:xfrm>
          <a:prstGeom prst="rect">
            <a:avLst/>
          </a:prstGeom>
          <a:noFill/>
          <a:ln>
            <a:noFill/>
          </a:ln>
        </p:spPr>
      </p:pic>
      <p:sp>
        <p:nvSpPr>
          <p:cNvPr id="491" name="Google Shape;491;p46"/>
          <p:cNvSpPr txBox="1"/>
          <p:nvPr/>
        </p:nvSpPr>
        <p:spPr>
          <a:xfrm>
            <a:off x="654400" y="327200"/>
            <a:ext cx="8062200" cy="52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Fira Sans Extra Condensed SemiBold"/>
                <a:ea typeface="Fira Sans Extra Condensed SemiBold"/>
                <a:cs typeface="Fira Sans Extra Condensed SemiBold"/>
                <a:sym typeface="Fira Sans Extra Condensed SemiBold"/>
              </a:rPr>
              <a:t>FREQUENT - 3 ITEMSETS</a:t>
            </a:r>
            <a:endParaRPr sz="2600">
              <a:latin typeface="Fira Sans Extra Condensed SemiBold"/>
              <a:ea typeface="Fira Sans Extra Condensed SemiBold"/>
              <a:cs typeface="Fira Sans Extra Condensed SemiBold"/>
              <a:sym typeface="Fira Sans Extra Condensed SemiBold"/>
            </a:endParaRPr>
          </a:p>
        </p:txBody>
      </p:sp>
      <p:sp>
        <p:nvSpPr>
          <p:cNvPr id="492" name="Google Shape;492;p46"/>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7"/>
          <p:cNvSpPr txBox="1"/>
          <p:nvPr>
            <p:ph idx="1" type="subTitle"/>
          </p:nvPr>
        </p:nvSpPr>
        <p:spPr>
          <a:xfrm>
            <a:off x="3609775" y="2604475"/>
            <a:ext cx="4857900" cy="1675200"/>
          </a:xfrm>
          <a:prstGeom prst="rect">
            <a:avLst/>
          </a:prstGeom>
          <a:noFill/>
          <a:ln>
            <a:noFill/>
          </a:ln>
        </p:spPr>
        <p:txBody>
          <a:bodyPr anchorCtr="0" anchor="ctr" bIns="91425" lIns="91425" spcFirstLastPara="1" rIns="91425" wrap="square" tIns="91425">
            <a:noAutofit/>
          </a:bodyPr>
          <a:lstStyle/>
          <a:p>
            <a:pPr indent="0" lvl="0" marL="152400" rtl="0" algn="l">
              <a:lnSpc>
                <a:spcPct val="100000"/>
              </a:lnSpc>
              <a:spcBef>
                <a:spcPts val="0"/>
              </a:spcBef>
              <a:spcAft>
                <a:spcPts val="0"/>
              </a:spcAft>
              <a:buSzPts val="1600"/>
              <a:buNone/>
            </a:pPr>
            <a:r>
              <a:rPr lang="en" sz="1800">
                <a:solidFill>
                  <a:srgbClr val="000000"/>
                </a:solidFill>
                <a:latin typeface="Times New Roman"/>
                <a:ea typeface="Times New Roman"/>
                <a:cs typeface="Times New Roman"/>
                <a:sym typeface="Times New Roman"/>
              </a:rPr>
              <a:t>Checks the reliability of the inference rule made.</a:t>
            </a:r>
            <a:endParaRPr sz="1800">
              <a:solidFill>
                <a:srgbClr val="000000"/>
              </a:solidFill>
              <a:latin typeface="Times New Roman"/>
              <a:ea typeface="Times New Roman"/>
              <a:cs typeface="Times New Roman"/>
              <a:sym typeface="Times New Roman"/>
            </a:endParaRPr>
          </a:p>
          <a:p>
            <a:pPr indent="0" lvl="0" marL="152400" rtl="0" algn="l">
              <a:lnSpc>
                <a:spcPct val="100000"/>
              </a:lnSpc>
              <a:spcBef>
                <a:spcPts val="0"/>
              </a:spcBef>
              <a:spcAft>
                <a:spcPts val="0"/>
              </a:spcAft>
              <a:buSzPts val="1600"/>
              <a:buNone/>
            </a:pPr>
            <a:r>
              <a:rPr i="0" lang="en" sz="1800">
                <a:solidFill>
                  <a:srgbClr val="000000"/>
                </a:solidFill>
                <a:latin typeface="Times New Roman"/>
                <a:ea typeface="Times New Roman"/>
                <a:cs typeface="Times New Roman"/>
                <a:sym typeface="Times New Roman"/>
              </a:rPr>
              <a:t>Support (X and Y) / Support (X). Indicates how often this rule has been found in the database</a:t>
            </a:r>
            <a:endParaRPr sz="1800">
              <a:latin typeface="Times New Roman"/>
              <a:ea typeface="Times New Roman"/>
              <a:cs typeface="Times New Roman"/>
              <a:sym typeface="Times New Roman"/>
            </a:endParaRPr>
          </a:p>
        </p:txBody>
      </p:sp>
      <p:sp>
        <p:nvSpPr>
          <p:cNvPr id="498" name="Google Shape;498;p47"/>
          <p:cNvSpPr/>
          <p:nvPr/>
        </p:nvSpPr>
        <p:spPr>
          <a:xfrm>
            <a:off x="272400" y="1199025"/>
            <a:ext cx="2698500" cy="615000"/>
          </a:xfrm>
          <a:prstGeom prst="chevron">
            <a:avLst>
              <a:gd fmla="val 50000" name="adj"/>
            </a:avLst>
          </a:prstGeom>
          <a:solidFill>
            <a:schemeClr val="dk2"/>
          </a:solidFill>
          <a:ln cap="flat" cmpd="sng" w="9525">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Times New Roman"/>
                <a:ea typeface="Times New Roman"/>
                <a:cs typeface="Times New Roman"/>
                <a:sym typeface="Times New Roman"/>
              </a:rPr>
              <a:t>SUPPORT</a:t>
            </a:r>
            <a:endParaRPr b="1" sz="2300">
              <a:latin typeface="Times New Roman"/>
              <a:ea typeface="Times New Roman"/>
              <a:cs typeface="Times New Roman"/>
              <a:sym typeface="Times New Roman"/>
            </a:endParaRPr>
          </a:p>
        </p:txBody>
      </p:sp>
      <p:sp>
        <p:nvSpPr>
          <p:cNvPr id="499" name="Google Shape;499;p47"/>
          <p:cNvSpPr txBox="1"/>
          <p:nvPr/>
        </p:nvSpPr>
        <p:spPr>
          <a:xfrm>
            <a:off x="3435600" y="798225"/>
            <a:ext cx="5025600" cy="1015800"/>
          </a:xfrm>
          <a:prstGeom prst="rect">
            <a:avLst/>
          </a:prstGeom>
          <a:noFill/>
          <a:ln>
            <a:noFill/>
          </a:ln>
        </p:spPr>
        <p:txBody>
          <a:bodyPr anchorCtr="0" anchor="ctr" bIns="91425" lIns="91425" spcFirstLastPara="1" rIns="91425" wrap="square" tIns="91425">
            <a:spAutoFit/>
          </a:bodyPr>
          <a:lstStyle/>
          <a:p>
            <a:pPr indent="0" lvl="0" marL="152400" rtl="0" algn="l">
              <a:spcBef>
                <a:spcPts val="0"/>
              </a:spcBef>
              <a:spcAft>
                <a:spcPts val="0"/>
              </a:spcAft>
              <a:buNone/>
            </a:pPr>
            <a:r>
              <a:rPr lang="en" sz="1800">
                <a:solidFill>
                  <a:schemeClr val="accent6"/>
                </a:solidFill>
                <a:latin typeface="Times New Roman"/>
                <a:ea typeface="Times New Roman"/>
                <a:cs typeface="Times New Roman"/>
                <a:sym typeface="Times New Roman"/>
              </a:rPr>
              <a:t>Indicates how frequently an itemset appears in the database.</a:t>
            </a:r>
            <a:endParaRPr sz="1800">
              <a:solidFill>
                <a:schemeClr val="accent6"/>
              </a:solidFill>
              <a:latin typeface="Times New Roman"/>
              <a:ea typeface="Times New Roman"/>
              <a:cs typeface="Times New Roman"/>
              <a:sym typeface="Times New Roman"/>
            </a:endParaRPr>
          </a:p>
          <a:p>
            <a:pPr indent="0" lvl="0" marL="152400" rtl="0" algn="l">
              <a:spcBef>
                <a:spcPts val="0"/>
              </a:spcBef>
              <a:spcAft>
                <a:spcPts val="0"/>
              </a:spcAft>
              <a:buClr>
                <a:schemeClr val="accent6"/>
              </a:buClr>
              <a:buSzPts val="1600"/>
              <a:buFont typeface="Arial"/>
              <a:buNone/>
            </a:pPr>
            <a:r>
              <a:t/>
            </a:r>
            <a:endParaRPr sz="1800">
              <a:solidFill>
                <a:schemeClr val="accent6"/>
              </a:solidFill>
              <a:latin typeface="Times New Roman"/>
              <a:ea typeface="Times New Roman"/>
              <a:cs typeface="Times New Roman"/>
              <a:sym typeface="Times New Roman"/>
            </a:endParaRPr>
          </a:p>
        </p:txBody>
      </p:sp>
      <p:pic>
        <p:nvPicPr>
          <p:cNvPr id="500" name="Google Shape;500;p47"/>
          <p:cNvPicPr preferRelativeResize="0"/>
          <p:nvPr/>
        </p:nvPicPr>
        <p:blipFill>
          <a:blip r:embed="rId3">
            <a:alphaModFix/>
          </a:blip>
          <a:stretch>
            <a:fillRect/>
          </a:stretch>
        </p:blipFill>
        <p:spPr>
          <a:xfrm>
            <a:off x="3609763" y="1588675"/>
            <a:ext cx="5434469" cy="1015800"/>
          </a:xfrm>
          <a:prstGeom prst="rect">
            <a:avLst/>
          </a:prstGeom>
          <a:noFill/>
          <a:ln>
            <a:noFill/>
          </a:ln>
        </p:spPr>
      </p:pic>
      <p:sp>
        <p:nvSpPr>
          <p:cNvPr id="501" name="Google Shape;501;p47"/>
          <p:cNvSpPr/>
          <p:nvPr/>
        </p:nvSpPr>
        <p:spPr>
          <a:xfrm>
            <a:off x="377100" y="3013700"/>
            <a:ext cx="2829300" cy="615000"/>
          </a:xfrm>
          <a:prstGeom prst="chevron">
            <a:avLst>
              <a:gd fmla="val 50000" name="adj"/>
            </a:avLst>
          </a:prstGeom>
          <a:solidFill>
            <a:schemeClr val="dk2"/>
          </a:solidFill>
          <a:ln cap="flat" cmpd="sng" w="9525">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latin typeface="Times New Roman"/>
                <a:ea typeface="Times New Roman"/>
                <a:cs typeface="Times New Roman"/>
                <a:sym typeface="Times New Roman"/>
              </a:rPr>
              <a:t>CONFIDENCE</a:t>
            </a:r>
            <a:endParaRPr b="1" sz="2300">
              <a:latin typeface="Times New Roman"/>
              <a:ea typeface="Times New Roman"/>
              <a:cs typeface="Times New Roman"/>
              <a:sym typeface="Times New Roman"/>
            </a:endParaRPr>
          </a:p>
        </p:txBody>
      </p:sp>
      <p:pic>
        <p:nvPicPr>
          <p:cNvPr id="502" name="Google Shape;502;p47"/>
          <p:cNvPicPr preferRelativeResize="0"/>
          <p:nvPr/>
        </p:nvPicPr>
        <p:blipFill>
          <a:blip r:embed="rId4">
            <a:alphaModFix/>
          </a:blip>
          <a:stretch>
            <a:fillRect/>
          </a:stretch>
        </p:blipFill>
        <p:spPr>
          <a:xfrm>
            <a:off x="4396988" y="3991750"/>
            <a:ext cx="4064208" cy="1151750"/>
          </a:xfrm>
          <a:prstGeom prst="rect">
            <a:avLst/>
          </a:prstGeom>
          <a:noFill/>
          <a:ln>
            <a:noFill/>
          </a:ln>
        </p:spPr>
      </p:pic>
      <p:sp>
        <p:nvSpPr>
          <p:cNvPr id="503" name="Google Shape;503;p47"/>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7"/>
          <p:cNvSpPr txBox="1"/>
          <p:nvPr/>
        </p:nvSpPr>
        <p:spPr>
          <a:xfrm>
            <a:off x="536600" y="183225"/>
            <a:ext cx="770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Times New Roman"/>
                <a:ea typeface="Times New Roman"/>
                <a:cs typeface="Times New Roman"/>
                <a:sym typeface="Times New Roman"/>
              </a:rPr>
              <a:t>GENERATING ASSOCIATION RULES </a:t>
            </a:r>
            <a:endParaRPr b="1" sz="22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8"/>
          <p:cNvSpPr/>
          <p:nvPr/>
        </p:nvSpPr>
        <p:spPr>
          <a:xfrm>
            <a:off x="377100" y="584025"/>
            <a:ext cx="2698500" cy="615000"/>
          </a:xfrm>
          <a:prstGeom prst="chevron">
            <a:avLst>
              <a:gd fmla="val 50000" name="adj"/>
            </a:avLst>
          </a:prstGeom>
          <a:solidFill>
            <a:schemeClr val="dk2"/>
          </a:solidFill>
          <a:ln cap="flat" cmpd="sng" w="9525">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Times New Roman"/>
                <a:ea typeface="Times New Roman"/>
                <a:cs typeface="Times New Roman"/>
                <a:sym typeface="Times New Roman"/>
              </a:rPr>
              <a:t>LIFT</a:t>
            </a:r>
            <a:endParaRPr b="1" sz="2300">
              <a:latin typeface="Times New Roman"/>
              <a:ea typeface="Times New Roman"/>
              <a:cs typeface="Times New Roman"/>
              <a:sym typeface="Times New Roman"/>
            </a:endParaRPr>
          </a:p>
        </p:txBody>
      </p:sp>
      <p:sp>
        <p:nvSpPr>
          <p:cNvPr id="510" name="Google Shape;510;p48"/>
          <p:cNvSpPr txBox="1"/>
          <p:nvPr/>
        </p:nvSpPr>
        <p:spPr>
          <a:xfrm>
            <a:off x="3337375" y="588950"/>
            <a:ext cx="5339700" cy="738900"/>
          </a:xfrm>
          <a:prstGeom prst="rect">
            <a:avLst/>
          </a:prstGeom>
          <a:noFill/>
          <a:ln>
            <a:noFill/>
          </a:ln>
        </p:spPr>
        <p:txBody>
          <a:bodyPr anchorCtr="0" anchor="t" bIns="91425" lIns="91425" spcFirstLastPara="1" rIns="91425" wrap="square" tIns="91425">
            <a:spAutoFit/>
          </a:bodyPr>
          <a:lstStyle/>
          <a:p>
            <a:pPr indent="0" lvl="0" marL="152400" rtl="0" algn="l">
              <a:spcBef>
                <a:spcPts val="0"/>
              </a:spcBef>
              <a:spcAft>
                <a:spcPts val="0"/>
              </a:spcAft>
              <a:buClr>
                <a:schemeClr val="accent6"/>
              </a:buClr>
              <a:buSzPts val="1600"/>
              <a:buFont typeface="Arial"/>
              <a:buNone/>
            </a:pPr>
            <a:r>
              <a:rPr b="1" lang="en" sz="1800">
                <a:solidFill>
                  <a:schemeClr val="accent6"/>
                </a:solidFill>
                <a:latin typeface="Times New Roman"/>
                <a:ea typeface="Times New Roman"/>
                <a:cs typeface="Times New Roman"/>
                <a:sym typeface="Times New Roman"/>
              </a:rPr>
              <a:t>Lift</a:t>
            </a:r>
            <a:r>
              <a:rPr lang="en" sz="1800">
                <a:solidFill>
                  <a:schemeClr val="accent6"/>
                </a:solidFill>
                <a:latin typeface="Times New Roman"/>
                <a:ea typeface="Times New Roman"/>
                <a:cs typeface="Times New Roman"/>
                <a:sym typeface="Times New Roman"/>
              </a:rPr>
              <a:t> indicates the strength of an association rule over the random co-occurrence of item A and item B.</a:t>
            </a:r>
            <a:endParaRPr sz="1800">
              <a:latin typeface="Times New Roman"/>
              <a:ea typeface="Times New Roman"/>
              <a:cs typeface="Times New Roman"/>
              <a:sym typeface="Times New Roman"/>
            </a:endParaRPr>
          </a:p>
        </p:txBody>
      </p:sp>
      <p:pic>
        <p:nvPicPr>
          <p:cNvPr id="511" name="Google Shape;511;p48"/>
          <p:cNvPicPr preferRelativeResize="0"/>
          <p:nvPr/>
        </p:nvPicPr>
        <p:blipFill>
          <a:blip r:embed="rId3">
            <a:alphaModFix/>
          </a:blip>
          <a:stretch>
            <a:fillRect/>
          </a:stretch>
        </p:blipFill>
        <p:spPr>
          <a:xfrm>
            <a:off x="3337375" y="1327850"/>
            <a:ext cx="5067500" cy="1154089"/>
          </a:xfrm>
          <a:prstGeom prst="rect">
            <a:avLst/>
          </a:prstGeom>
          <a:noFill/>
          <a:ln>
            <a:noFill/>
          </a:ln>
        </p:spPr>
      </p:pic>
      <p:sp>
        <p:nvSpPr>
          <p:cNvPr id="512" name="Google Shape;512;p48"/>
          <p:cNvSpPr/>
          <p:nvPr/>
        </p:nvSpPr>
        <p:spPr>
          <a:xfrm>
            <a:off x="334800" y="2543900"/>
            <a:ext cx="2783100" cy="615000"/>
          </a:xfrm>
          <a:prstGeom prst="chevron">
            <a:avLst>
              <a:gd fmla="val 50000" name="adj"/>
            </a:avLst>
          </a:prstGeom>
          <a:solidFill>
            <a:schemeClr val="dk2"/>
          </a:solidFill>
          <a:ln cap="flat" cmpd="sng" w="9525">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Times New Roman"/>
                <a:ea typeface="Times New Roman"/>
                <a:cs typeface="Times New Roman"/>
                <a:sym typeface="Times New Roman"/>
              </a:rPr>
              <a:t>CONVICTION</a:t>
            </a:r>
            <a:endParaRPr b="1" sz="2300">
              <a:latin typeface="Times New Roman"/>
              <a:ea typeface="Times New Roman"/>
              <a:cs typeface="Times New Roman"/>
              <a:sym typeface="Times New Roman"/>
            </a:endParaRPr>
          </a:p>
        </p:txBody>
      </p:sp>
      <p:sp>
        <p:nvSpPr>
          <p:cNvPr id="513" name="Google Shape;513;p48"/>
          <p:cNvSpPr txBox="1"/>
          <p:nvPr/>
        </p:nvSpPr>
        <p:spPr>
          <a:xfrm>
            <a:off x="3609600" y="2481950"/>
            <a:ext cx="5067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343838"/>
                </a:solidFill>
                <a:highlight>
                  <a:srgbClr val="FFFFFF"/>
                </a:highlight>
                <a:latin typeface="Times New Roman"/>
                <a:ea typeface="Times New Roman"/>
                <a:cs typeface="Times New Roman"/>
                <a:sym typeface="Times New Roman"/>
              </a:rPr>
              <a:t>A high conviction value means that the consequent is highly depending on the antecedent.</a:t>
            </a:r>
            <a:endParaRPr sz="1800">
              <a:latin typeface="Times New Roman"/>
              <a:ea typeface="Times New Roman"/>
              <a:cs typeface="Times New Roman"/>
              <a:sym typeface="Times New Roman"/>
            </a:endParaRPr>
          </a:p>
        </p:txBody>
      </p:sp>
      <p:sp>
        <p:nvSpPr>
          <p:cNvPr id="514" name="Google Shape;514;p48"/>
          <p:cNvSpPr txBox="1"/>
          <p:nvPr/>
        </p:nvSpPr>
        <p:spPr>
          <a:xfrm>
            <a:off x="3609600" y="3220850"/>
            <a:ext cx="5067600" cy="215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accent6"/>
              </a:buClr>
              <a:buSzPts val="1100"/>
              <a:buFont typeface="Arial"/>
              <a:buNone/>
            </a:pPr>
            <a:r>
              <a:rPr lang="en" sz="1800">
                <a:solidFill>
                  <a:srgbClr val="343838"/>
                </a:solidFill>
                <a:highlight>
                  <a:srgbClr val="FFFFFF"/>
                </a:highlight>
                <a:latin typeface="Times New Roman"/>
                <a:ea typeface="Times New Roman"/>
                <a:cs typeface="Times New Roman"/>
                <a:sym typeface="Times New Roman"/>
              </a:rPr>
              <a:t>Leverage computes the difference between the observed frequency of A and C appearing together and the frequency that would be expected if A and C were independent. A leverage value of 0 indicates independence.</a:t>
            </a:r>
            <a:endParaRPr sz="1800">
              <a:solidFill>
                <a:srgbClr val="343838"/>
              </a:solidFill>
              <a:highlight>
                <a:srgbClr val="FFFFFF"/>
              </a:highlight>
              <a:latin typeface="Times New Roman"/>
              <a:ea typeface="Times New Roman"/>
              <a:cs typeface="Times New Roman"/>
              <a:sym typeface="Times New Roman"/>
            </a:endParaRPr>
          </a:p>
          <a:p>
            <a:pPr indent="0" lvl="0" marL="0" rtl="0" algn="l">
              <a:lnSpc>
                <a:spcPct val="115000"/>
              </a:lnSpc>
              <a:spcBef>
                <a:spcPts val="800"/>
              </a:spcBef>
              <a:spcAft>
                <a:spcPts val="0"/>
              </a:spcAft>
              <a:buClr>
                <a:schemeClr val="accent6"/>
              </a:buClr>
              <a:buSzPts val="1100"/>
              <a:buFont typeface="Arial"/>
              <a:buNone/>
            </a:pPr>
            <a:r>
              <a:t/>
            </a:r>
            <a:endParaRPr sz="1800">
              <a:solidFill>
                <a:schemeClr val="accent6"/>
              </a:solidFill>
              <a:latin typeface="Times New Roman"/>
              <a:ea typeface="Times New Roman"/>
              <a:cs typeface="Times New Roman"/>
              <a:sym typeface="Times New Roman"/>
            </a:endParaRPr>
          </a:p>
        </p:txBody>
      </p:sp>
      <p:sp>
        <p:nvSpPr>
          <p:cNvPr id="515" name="Google Shape;515;p48"/>
          <p:cNvSpPr/>
          <p:nvPr/>
        </p:nvSpPr>
        <p:spPr>
          <a:xfrm>
            <a:off x="334800" y="3638625"/>
            <a:ext cx="2783100" cy="615000"/>
          </a:xfrm>
          <a:prstGeom prst="chevron">
            <a:avLst>
              <a:gd fmla="val 50000" name="adj"/>
            </a:avLst>
          </a:prstGeom>
          <a:solidFill>
            <a:schemeClr val="dk2"/>
          </a:solidFill>
          <a:ln cap="flat" cmpd="sng" w="9525">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Times New Roman"/>
                <a:ea typeface="Times New Roman"/>
                <a:cs typeface="Times New Roman"/>
                <a:sym typeface="Times New Roman"/>
              </a:rPr>
              <a:t>LEVERAGE</a:t>
            </a:r>
            <a:endParaRPr b="1" sz="2300">
              <a:latin typeface="Times New Roman"/>
              <a:ea typeface="Times New Roman"/>
              <a:cs typeface="Times New Roman"/>
              <a:sym typeface="Times New Roman"/>
            </a:endParaRPr>
          </a:p>
        </p:txBody>
      </p:sp>
      <p:sp>
        <p:nvSpPr>
          <p:cNvPr id="516" name="Google Shape;516;p48"/>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9"/>
          <p:cNvSpPr/>
          <p:nvPr/>
        </p:nvSpPr>
        <p:spPr>
          <a:xfrm>
            <a:off x="2648100" y="490875"/>
            <a:ext cx="3847800" cy="7068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accent6"/>
              </a:buClr>
              <a:buSzPts val="1100"/>
              <a:buFont typeface="Arial"/>
              <a:buNone/>
            </a:pPr>
            <a:r>
              <a:rPr lang="en" sz="3000">
                <a:solidFill>
                  <a:schemeClr val="accent6"/>
                </a:solidFill>
                <a:latin typeface="Fira Sans Extra Condensed SemiBold"/>
                <a:ea typeface="Fira Sans Extra Condensed SemiBold"/>
                <a:cs typeface="Fira Sans Extra Condensed SemiBold"/>
                <a:sym typeface="Fira Sans Extra Condensed SemiBold"/>
              </a:rPr>
              <a:t>Association Rules</a:t>
            </a:r>
            <a:endParaRPr sz="30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522" name="Google Shape;522;p49"/>
          <p:cNvSpPr/>
          <p:nvPr/>
        </p:nvSpPr>
        <p:spPr>
          <a:xfrm>
            <a:off x="22350" y="0"/>
            <a:ext cx="90993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 name="Google Shape;523;p49"/>
          <p:cNvPicPr preferRelativeResize="0"/>
          <p:nvPr/>
        </p:nvPicPr>
        <p:blipFill>
          <a:blip r:embed="rId3">
            <a:alphaModFix/>
          </a:blip>
          <a:stretch>
            <a:fillRect/>
          </a:stretch>
        </p:blipFill>
        <p:spPr>
          <a:xfrm>
            <a:off x="435875" y="1483026"/>
            <a:ext cx="8435126" cy="2805525"/>
          </a:xfrm>
          <a:prstGeom prst="rect">
            <a:avLst/>
          </a:prstGeom>
          <a:noFill/>
          <a:ln cap="flat" cmpd="sng" w="38100">
            <a:solidFill>
              <a:schemeClr val="accent6"/>
            </a:solidFill>
            <a:prstDash val="solid"/>
            <a:round/>
            <a:headEnd len="sm" w="sm" type="none"/>
            <a:tailEnd len="sm" w="sm" type="none"/>
          </a:ln>
        </p:spPr>
      </p:pic>
      <p:sp>
        <p:nvSpPr>
          <p:cNvPr id="524" name="Google Shape;524;p49"/>
          <p:cNvSpPr txBox="1"/>
          <p:nvPr/>
        </p:nvSpPr>
        <p:spPr>
          <a:xfrm>
            <a:off x="435888" y="4334150"/>
            <a:ext cx="843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Not very interesting insights when we take ‘confidence’ as out metric.Thus, we take ‘lift’  as the right metric.</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0"/>
          <p:cNvSpPr txBox="1"/>
          <p:nvPr>
            <p:ph type="title"/>
          </p:nvPr>
        </p:nvSpPr>
        <p:spPr>
          <a:xfrm>
            <a:off x="457200" y="411475"/>
            <a:ext cx="82389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30" name="Google Shape;530;p50"/>
          <p:cNvPicPr preferRelativeResize="0"/>
          <p:nvPr/>
        </p:nvPicPr>
        <p:blipFill>
          <a:blip r:embed="rId3">
            <a:alphaModFix/>
          </a:blip>
          <a:stretch>
            <a:fillRect/>
          </a:stretch>
        </p:blipFill>
        <p:spPr>
          <a:xfrm>
            <a:off x="211550" y="411475"/>
            <a:ext cx="8839201" cy="2880261"/>
          </a:xfrm>
          <a:prstGeom prst="rect">
            <a:avLst/>
          </a:prstGeom>
          <a:noFill/>
          <a:ln>
            <a:noFill/>
          </a:ln>
        </p:spPr>
      </p:pic>
      <p:sp>
        <p:nvSpPr>
          <p:cNvPr id="531" name="Google Shape;531;p50"/>
          <p:cNvSpPr txBox="1"/>
          <p:nvPr/>
        </p:nvSpPr>
        <p:spPr>
          <a:xfrm>
            <a:off x="6919750" y="719225"/>
            <a:ext cx="207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Lift as the metric</a:t>
            </a:r>
            <a:endParaRPr>
              <a:latin typeface="Roboto"/>
              <a:ea typeface="Roboto"/>
              <a:cs typeface="Roboto"/>
              <a:sym typeface="Roboto"/>
            </a:endParaRPr>
          </a:p>
        </p:txBody>
      </p:sp>
      <p:cxnSp>
        <p:nvCxnSpPr>
          <p:cNvPr id="532" name="Google Shape;532;p50"/>
          <p:cNvCxnSpPr/>
          <p:nvPr/>
        </p:nvCxnSpPr>
        <p:spPr>
          <a:xfrm>
            <a:off x="4031050" y="837625"/>
            <a:ext cx="600" cy="104700"/>
          </a:xfrm>
          <a:prstGeom prst="straightConnector1">
            <a:avLst/>
          </a:prstGeom>
          <a:noFill/>
          <a:ln cap="flat" cmpd="sng" w="38100">
            <a:solidFill>
              <a:schemeClr val="accent6"/>
            </a:solidFill>
            <a:prstDash val="solid"/>
            <a:round/>
            <a:headEnd len="med" w="med" type="none"/>
            <a:tailEnd len="med" w="med" type="none"/>
          </a:ln>
        </p:spPr>
      </p:cxnSp>
      <p:cxnSp>
        <p:nvCxnSpPr>
          <p:cNvPr id="533" name="Google Shape;533;p50"/>
          <p:cNvCxnSpPr>
            <a:endCxn id="531" idx="1"/>
          </p:cNvCxnSpPr>
          <p:nvPr/>
        </p:nvCxnSpPr>
        <p:spPr>
          <a:xfrm flipH="1" rot="10800000">
            <a:off x="4018150" y="919325"/>
            <a:ext cx="2901600" cy="22800"/>
          </a:xfrm>
          <a:prstGeom prst="straightConnector1">
            <a:avLst/>
          </a:prstGeom>
          <a:noFill/>
          <a:ln cap="flat" cmpd="sng" w="38100">
            <a:solidFill>
              <a:schemeClr val="accent6"/>
            </a:solidFill>
            <a:prstDash val="solid"/>
            <a:round/>
            <a:headEnd len="med" w="med" type="none"/>
            <a:tailEnd len="med" w="med" type="triangle"/>
          </a:ln>
        </p:spPr>
      </p:cxnSp>
      <p:sp>
        <p:nvSpPr>
          <p:cNvPr id="534" name="Google Shape;534;p50"/>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5" name="Google Shape;535;p50"/>
          <p:cNvPicPr preferRelativeResize="0"/>
          <p:nvPr/>
        </p:nvPicPr>
        <p:blipFill>
          <a:blip r:embed="rId4">
            <a:alphaModFix/>
          </a:blip>
          <a:stretch>
            <a:fillRect/>
          </a:stretch>
        </p:blipFill>
        <p:spPr>
          <a:xfrm>
            <a:off x="211550" y="3415425"/>
            <a:ext cx="8778801" cy="69806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1"/>
          <p:cNvSpPr txBox="1"/>
          <p:nvPr>
            <p:ph type="title"/>
          </p:nvPr>
        </p:nvSpPr>
        <p:spPr>
          <a:xfrm>
            <a:off x="1287000" y="937225"/>
            <a:ext cx="6570000" cy="113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Medium"/>
                <a:ea typeface="Fira Sans Extra Condensed Medium"/>
                <a:cs typeface="Fira Sans Extra Condensed Medium"/>
                <a:sym typeface="Fira Sans Extra Condensed Medium"/>
              </a:rPr>
              <a:t>VISUALISATION OF MARKET BASKET ANALYSIS</a:t>
            </a:r>
            <a:endParaRPr>
              <a:latin typeface="Fira Sans Extra Condensed Medium"/>
              <a:ea typeface="Fira Sans Extra Condensed Medium"/>
              <a:cs typeface="Fira Sans Extra Condensed Medium"/>
              <a:sym typeface="Fira Sans Extra Condensed Medium"/>
            </a:endParaRPr>
          </a:p>
        </p:txBody>
      </p:sp>
      <p:pic>
        <p:nvPicPr>
          <p:cNvPr id="541" name="Google Shape;541;p51"/>
          <p:cNvPicPr preferRelativeResize="0"/>
          <p:nvPr/>
        </p:nvPicPr>
        <p:blipFill>
          <a:blip r:embed="rId3">
            <a:alphaModFix/>
          </a:blip>
          <a:stretch>
            <a:fillRect/>
          </a:stretch>
        </p:blipFill>
        <p:spPr>
          <a:xfrm>
            <a:off x="2416600" y="2067925"/>
            <a:ext cx="4433029" cy="3075574"/>
          </a:xfrm>
          <a:prstGeom prst="rect">
            <a:avLst/>
          </a:prstGeom>
          <a:noFill/>
          <a:ln>
            <a:noFill/>
          </a:ln>
        </p:spPr>
      </p:pic>
      <p:sp>
        <p:nvSpPr>
          <p:cNvPr id="542" name="Google Shape;542;p51"/>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52"/>
          <p:cNvPicPr preferRelativeResize="0"/>
          <p:nvPr/>
        </p:nvPicPr>
        <p:blipFill rotWithShape="1">
          <a:blip r:embed="rId3">
            <a:alphaModFix/>
          </a:blip>
          <a:srcRect b="0" l="0" r="0" t="0"/>
          <a:stretch/>
        </p:blipFill>
        <p:spPr>
          <a:xfrm>
            <a:off x="90599" y="1499624"/>
            <a:ext cx="8890626" cy="1945600"/>
          </a:xfrm>
          <a:prstGeom prst="rect">
            <a:avLst/>
          </a:prstGeom>
          <a:noFill/>
          <a:ln>
            <a:noFill/>
          </a:ln>
        </p:spPr>
      </p:pic>
      <p:sp>
        <p:nvSpPr>
          <p:cNvPr id="548" name="Google Shape;548;p52"/>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53"/>
          <p:cNvPicPr preferRelativeResize="0"/>
          <p:nvPr/>
        </p:nvPicPr>
        <p:blipFill rotWithShape="1">
          <a:blip r:embed="rId3">
            <a:alphaModFix/>
          </a:blip>
          <a:srcRect b="0" l="0" r="0" t="0"/>
          <a:stretch/>
        </p:blipFill>
        <p:spPr>
          <a:xfrm>
            <a:off x="2022300" y="283675"/>
            <a:ext cx="5099400" cy="4716350"/>
          </a:xfrm>
          <a:prstGeom prst="rect">
            <a:avLst/>
          </a:prstGeom>
          <a:noFill/>
          <a:ln cap="flat" cmpd="sng" w="57150">
            <a:solidFill>
              <a:srgbClr val="FFFF00"/>
            </a:solidFill>
            <a:prstDash val="solid"/>
            <a:round/>
            <a:headEnd len="sm" w="sm" type="none"/>
            <a:tailEnd len="sm" w="sm" type="none"/>
          </a:ln>
        </p:spPr>
      </p:pic>
      <p:sp>
        <p:nvSpPr>
          <p:cNvPr id="554" name="Google Shape;554;p53"/>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457200" y="411475"/>
            <a:ext cx="82389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6"/>
              </a:buClr>
              <a:buSzPts val="1100"/>
              <a:buFont typeface="Arial"/>
              <a:buNone/>
            </a:pPr>
            <a:r>
              <a:rPr lang="en"/>
              <a:t>Problem Insights</a:t>
            </a:r>
            <a:endParaRPr/>
          </a:p>
        </p:txBody>
      </p:sp>
      <p:grpSp>
        <p:nvGrpSpPr>
          <p:cNvPr id="200" name="Google Shape;200;p27"/>
          <p:cNvGrpSpPr/>
          <p:nvPr/>
        </p:nvGrpSpPr>
        <p:grpSpPr>
          <a:xfrm>
            <a:off x="457200" y="1294975"/>
            <a:ext cx="2460600" cy="3441625"/>
            <a:chOff x="457200" y="1294975"/>
            <a:chExt cx="2460600" cy="3441625"/>
          </a:xfrm>
        </p:grpSpPr>
        <p:sp>
          <p:nvSpPr>
            <p:cNvPr id="201" name="Google Shape;201;p27"/>
            <p:cNvSpPr/>
            <p:nvPr/>
          </p:nvSpPr>
          <p:spPr>
            <a:xfrm>
              <a:off x="457200" y="1294975"/>
              <a:ext cx="2460600" cy="2727000"/>
            </a:xfrm>
            <a:prstGeom prst="roundRect">
              <a:avLst>
                <a:gd fmla="val 4298" name="adj"/>
              </a:avLst>
            </a:prstGeom>
            <a:solidFill>
              <a:schemeClr val="accent4"/>
            </a:solidFill>
            <a:ln>
              <a:noFill/>
            </a:ln>
          </p:spPr>
          <p:txBody>
            <a:bodyPr anchorCtr="0" anchor="ctr" bIns="91425" lIns="91425" spcFirstLastPara="1" rIns="91425" wrap="square" tIns="91425">
              <a:noAutofit/>
            </a:bodyPr>
            <a:lstStyle/>
            <a:p>
              <a:pPr indent="0" lvl="0" marL="152400" marR="0" rtl="0" algn="l">
                <a:lnSpc>
                  <a:spcPct val="100000"/>
                </a:lnSpc>
                <a:spcBef>
                  <a:spcPts val="1000"/>
                </a:spcBef>
                <a:spcAft>
                  <a:spcPts val="0"/>
                </a:spcAft>
                <a:buNone/>
              </a:pPr>
              <a:r>
                <a:rPr b="0" i="0" lang="en" sz="1200" u="none" cap="none" strike="noStrike">
                  <a:solidFill>
                    <a:schemeClr val="accent6"/>
                  </a:solidFill>
                  <a:latin typeface="Roboto"/>
                  <a:ea typeface="Roboto"/>
                  <a:cs typeface="Roboto"/>
                  <a:sym typeface="Roboto"/>
                </a:rPr>
                <a:t>541909 </a:t>
              </a:r>
              <a:r>
                <a:rPr b="1" i="0" lang="en" sz="1200" u="none" cap="none" strike="noStrike">
                  <a:solidFill>
                    <a:schemeClr val="accent6"/>
                  </a:solidFill>
                  <a:latin typeface="Roboto"/>
                  <a:ea typeface="Roboto"/>
                  <a:cs typeface="Roboto"/>
                  <a:sym typeface="Roboto"/>
                </a:rPr>
                <a:t>Rows</a:t>
              </a:r>
              <a:endParaRPr/>
            </a:p>
            <a:p>
              <a:pPr indent="0" lvl="0" marL="152400" marR="0" rtl="0" algn="l">
                <a:lnSpc>
                  <a:spcPct val="100000"/>
                </a:lnSpc>
                <a:spcBef>
                  <a:spcPts val="1000"/>
                </a:spcBef>
                <a:spcAft>
                  <a:spcPts val="0"/>
                </a:spcAft>
                <a:buNone/>
              </a:pPr>
              <a:r>
                <a:rPr b="0" i="0" lang="en" sz="1200" u="none" cap="none" strike="noStrike">
                  <a:solidFill>
                    <a:schemeClr val="accent6"/>
                  </a:solidFill>
                  <a:latin typeface="Roboto"/>
                  <a:ea typeface="Roboto"/>
                  <a:cs typeface="Roboto"/>
                  <a:sym typeface="Roboto"/>
                </a:rPr>
                <a:t>8 </a:t>
              </a:r>
              <a:r>
                <a:rPr b="1" i="0" lang="en" sz="1200" u="none" cap="none" strike="noStrike">
                  <a:solidFill>
                    <a:schemeClr val="accent6"/>
                  </a:solidFill>
                  <a:latin typeface="Roboto"/>
                  <a:ea typeface="Roboto"/>
                  <a:cs typeface="Roboto"/>
                  <a:sym typeface="Roboto"/>
                </a:rPr>
                <a:t>Columns</a:t>
              </a:r>
              <a:endParaRPr b="1" i="0" sz="1200" u="none" cap="none" strike="noStrike">
                <a:solidFill>
                  <a:schemeClr val="accent6"/>
                </a:solidFill>
                <a:latin typeface="Roboto"/>
                <a:ea typeface="Roboto"/>
                <a:cs typeface="Roboto"/>
                <a:sym typeface="Roboto"/>
              </a:endParaRPr>
            </a:p>
          </p:txBody>
        </p:sp>
        <p:grpSp>
          <p:nvGrpSpPr>
            <p:cNvPr id="202" name="Google Shape;202;p27"/>
            <p:cNvGrpSpPr/>
            <p:nvPr/>
          </p:nvGrpSpPr>
          <p:grpSpPr>
            <a:xfrm>
              <a:off x="1127550" y="3616700"/>
              <a:ext cx="1119900" cy="1119900"/>
              <a:chOff x="667500" y="3454350"/>
              <a:chExt cx="1119900" cy="1119900"/>
            </a:xfrm>
          </p:grpSpPr>
          <p:sp>
            <p:nvSpPr>
              <p:cNvPr id="203" name="Google Shape;203;p27"/>
              <p:cNvSpPr/>
              <p:nvPr/>
            </p:nvSpPr>
            <p:spPr>
              <a:xfrm>
                <a:off x="667500" y="3454350"/>
                <a:ext cx="1119900" cy="1119900"/>
              </a:xfrm>
              <a:prstGeom prst="ellipse">
                <a:avLst/>
              </a:prstGeom>
              <a:solidFill>
                <a:srgbClr val="BFBF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7"/>
              <p:cNvSpPr/>
              <p:nvPr/>
            </p:nvSpPr>
            <p:spPr>
              <a:xfrm>
                <a:off x="785493" y="3572229"/>
                <a:ext cx="887700" cy="887700"/>
              </a:xfrm>
              <a:prstGeom prst="ellipse">
                <a:avLst/>
              </a:pr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6"/>
                    </a:solidFill>
                    <a:latin typeface="Fira Sans Extra Condensed SemiBold"/>
                    <a:ea typeface="Fira Sans Extra Condensed SemiBold"/>
                    <a:cs typeface="Fira Sans Extra Condensed SemiBold"/>
                    <a:sym typeface="Fira Sans Extra Condensed SemiBold"/>
                  </a:rPr>
                  <a:t>01</a:t>
                </a:r>
                <a:endParaRPr b="0" i="0" sz="18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grpSp>
      </p:grpSp>
      <p:grpSp>
        <p:nvGrpSpPr>
          <p:cNvPr id="205" name="Google Shape;205;p27"/>
          <p:cNvGrpSpPr/>
          <p:nvPr/>
        </p:nvGrpSpPr>
        <p:grpSpPr>
          <a:xfrm>
            <a:off x="3341700" y="1294975"/>
            <a:ext cx="2460600" cy="3441625"/>
            <a:chOff x="3341700" y="1294975"/>
            <a:chExt cx="2460600" cy="3441625"/>
          </a:xfrm>
        </p:grpSpPr>
        <p:sp>
          <p:nvSpPr>
            <p:cNvPr id="206" name="Google Shape;206;p27"/>
            <p:cNvSpPr/>
            <p:nvPr/>
          </p:nvSpPr>
          <p:spPr>
            <a:xfrm>
              <a:off x="3341700" y="1294975"/>
              <a:ext cx="2460600" cy="2727000"/>
            </a:xfrm>
            <a:prstGeom prst="roundRect">
              <a:avLst>
                <a:gd fmla="val 4298" name="adj"/>
              </a:avLst>
            </a:prstGeom>
            <a:solidFill>
              <a:srgbClr val="FFCD9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Given a transactional dataset of an All-Occasion Gift Store, apply the best suitable algorithm for association analysis in order to find the most related items together.</a:t>
              </a:r>
              <a:endParaRPr b="0" i="0" sz="1200" u="none" cap="none" strike="noStrike">
                <a:solidFill>
                  <a:schemeClr val="accent6"/>
                </a:solidFill>
                <a:latin typeface="Roboto"/>
                <a:ea typeface="Roboto"/>
                <a:cs typeface="Roboto"/>
                <a:sym typeface="Roboto"/>
              </a:endParaRPr>
            </a:p>
          </p:txBody>
        </p:sp>
        <p:grpSp>
          <p:nvGrpSpPr>
            <p:cNvPr id="207" name="Google Shape;207;p27"/>
            <p:cNvGrpSpPr/>
            <p:nvPr/>
          </p:nvGrpSpPr>
          <p:grpSpPr>
            <a:xfrm>
              <a:off x="4012050" y="3616700"/>
              <a:ext cx="1119900" cy="1119900"/>
              <a:chOff x="667500" y="3454350"/>
              <a:chExt cx="1119900" cy="1119900"/>
            </a:xfrm>
          </p:grpSpPr>
          <p:sp>
            <p:nvSpPr>
              <p:cNvPr id="208" name="Google Shape;208;p27"/>
              <p:cNvSpPr/>
              <p:nvPr/>
            </p:nvSpPr>
            <p:spPr>
              <a:xfrm>
                <a:off x="667500" y="3454350"/>
                <a:ext cx="1119900" cy="1119900"/>
              </a:xfrm>
              <a:prstGeom prst="ellipse">
                <a:avLst/>
              </a:prstGeom>
              <a:solidFill>
                <a:srgbClr val="BFBF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7"/>
              <p:cNvSpPr/>
              <p:nvPr/>
            </p:nvSpPr>
            <p:spPr>
              <a:xfrm>
                <a:off x="785493" y="3572229"/>
                <a:ext cx="887700" cy="887700"/>
              </a:xfrm>
              <a:prstGeom prst="ellipse">
                <a:avLst/>
              </a:pr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6"/>
                    </a:solidFill>
                    <a:latin typeface="Fira Sans Extra Condensed SemiBold"/>
                    <a:ea typeface="Fira Sans Extra Condensed SemiBold"/>
                    <a:cs typeface="Fira Sans Extra Condensed SemiBold"/>
                    <a:sym typeface="Fira Sans Extra Condensed SemiBold"/>
                  </a:rPr>
                  <a:t>02</a:t>
                </a:r>
                <a:endParaRPr b="0" i="0" sz="18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grpSp>
      </p:grpSp>
      <p:grpSp>
        <p:nvGrpSpPr>
          <p:cNvPr id="210" name="Google Shape;210;p27"/>
          <p:cNvGrpSpPr/>
          <p:nvPr/>
        </p:nvGrpSpPr>
        <p:grpSpPr>
          <a:xfrm>
            <a:off x="6226200" y="1294975"/>
            <a:ext cx="2460600" cy="3441625"/>
            <a:chOff x="6226200" y="1294975"/>
            <a:chExt cx="2460600" cy="3441625"/>
          </a:xfrm>
        </p:grpSpPr>
        <p:sp>
          <p:nvSpPr>
            <p:cNvPr id="211" name="Google Shape;211;p27"/>
            <p:cNvSpPr/>
            <p:nvPr/>
          </p:nvSpPr>
          <p:spPr>
            <a:xfrm>
              <a:off x="6226200" y="1294975"/>
              <a:ext cx="2460600" cy="2727000"/>
            </a:xfrm>
            <a:prstGeom prst="roundRect">
              <a:avLst>
                <a:gd fmla="val 4298" name="adj"/>
              </a:avLst>
            </a:prstGeom>
            <a:solidFill>
              <a:schemeClr val="accent1"/>
            </a:solidFill>
            <a:ln>
              <a:noFill/>
            </a:ln>
          </p:spPr>
          <p:txBody>
            <a:bodyPr anchorCtr="0" anchor="ctr" bIns="91425" lIns="91425" spcFirstLastPara="1" rIns="91425" wrap="square" tIns="91425">
              <a:noAutofit/>
            </a:bodyPr>
            <a:lstStyle/>
            <a:p>
              <a:pPr indent="0" lvl="0" marL="152400" marR="0" rtl="0" algn="ctr">
                <a:lnSpc>
                  <a:spcPct val="100000"/>
                </a:lnSpc>
                <a:spcBef>
                  <a:spcPts val="1000"/>
                </a:spcBef>
                <a:spcAft>
                  <a:spcPts val="0"/>
                </a:spcAft>
                <a:buNone/>
              </a:pPr>
              <a:r>
                <a:t/>
              </a:r>
              <a:endParaRPr b="0" i="0" sz="1200" u="none" cap="none" strike="noStrike">
                <a:solidFill>
                  <a:schemeClr val="accent6"/>
                </a:solidFill>
                <a:latin typeface="Roboto"/>
                <a:ea typeface="Roboto"/>
                <a:cs typeface="Roboto"/>
                <a:sym typeface="Roboto"/>
              </a:endParaRPr>
            </a:p>
            <a:p>
              <a:pPr indent="0" lvl="0" marL="152400" marR="0" rtl="0" algn="l">
                <a:lnSpc>
                  <a:spcPct val="100000"/>
                </a:lnSpc>
                <a:spcBef>
                  <a:spcPts val="1000"/>
                </a:spcBef>
                <a:spcAft>
                  <a:spcPts val="0"/>
                </a:spcAft>
                <a:buNone/>
              </a:pPr>
              <a:r>
                <a:t/>
              </a:r>
              <a:endParaRPr b="1" i="0" sz="1200" u="none" cap="none" strike="noStrike">
                <a:solidFill>
                  <a:schemeClr val="accent6"/>
                </a:solidFill>
                <a:latin typeface="Roboto"/>
                <a:ea typeface="Roboto"/>
                <a:cs typeface="Roboto"/>
                <a:sym typeface="Roboto"/>
              </a:endParaRPr>
            </a:p>
            <a:p>
              <a:pPr indent="0" lvl="0" marL="152400" marR="0" rtl="0" algn="ctr">
                <a:lnSpc>
                  <a:spcPct val="100000"/>
                </a:lnSpc>
                <a:spcBef>
                  <a:spcPts val="1000"/>
                </a:spcBef>
                <a:spcAft>
                  <a:spcPts val="0"/>
                </a:spcAft>
                <a:buNone/>
              </a:pPr>
              <a:r>
                <a:rPr b="1" i="0" lang="en" sz="1200" u="none" cap="none" strike="noStrike">
                  <a:solidFill>
                    <a:schemeClr val="accent6"/>
                  </a:solidFill>
                  <a:latin typeface="Roboto"/>
                  <a:ea typeface="Roboto"/>
                  <a:cs typeface="Roboto"/>
                  <a:sym typeface="Roboto"/>
                </a:rPr>
                <a:t>Python</a:t>
              </a:r>
              <a:endParaRPr/>
            </a:p>
            <a:p>
              <a:pPr indent="0" lvl="0" marL="0" marR="0" rtl="0" algn="l">
                <a:lnSpc>
                  <a:spcPct val="100000"/>
                </a:lnSpc>
                <a:spcBef>
                  <a:spcPts val="0"/>
                </a:spcBef>
                <a:spcAft>
                  <a:spcPts val="0"/>
                </a:spcAft>
                <a:buNone/>
              </a:pPr>
              <a:r>
                <a:rPr b="0" i="0" lang="en" sz="1200" u="none" cap="none" strike="noStrike">
                  <a:solidFill>
                    <a:srgbClr val="141414"/>
                  </a:solidFill>
                  <a:latin typeface="Roboto"/>
                  <a:ea typeface="Roboto"/>
                  <a:cs typeface="Roboto"/>
                  <a:sym typeface="Roboto"/>
                </a:rPr>
                <a:t>Numpy</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rPr b="0" i="0" lang="en" sz="1200" u="none" cap="none" strike="noStrike">
                  <a:solidFill>
                    <a:srgbClr val="141414"/>
                  </a:solidFill>
                  <a:latin typeface="Roboto"/>
                  <a:ea typeface="Roboto"/>
                  <a:cs typeface="Roboto"/>
                  <a:sym typeface="Roboto"/>
                </a:rPr>
                <a:t>Pandas</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rPr b="0" i="0" lang="en" sz="1200" u="none" cap="none" strike="noStrike">
                  <a:solidFill>
                    <a:srgbClr val="141414"/>
                  </a:solidFill>
                  <a:latin typeface="Roboto"/>
                  <a:ea typeface="Roboto"/>
                  <a:cs typeface="Roboto"/>
                  <a:sym typeface="Roboto"/>
                </a:rPr>
                <a:t>Matplotlib</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rPr b="0" i="0" lang="en" sz="1200" u="none" cap="none" strike="noStrike">
                  <a:solidFill>
                    <a:srgbClr val="141414"/>
                  </a:solidFill>
                  <a:latin typeface="Roboto"/>
                  <a:ea typeface="Roboto"/>
                  <a:cs typeface="Roboto"/>
                  <a:sym typeface="Roboto"/>
                </a:rPr>
                <a:t>Seaborn</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rPr b="0" i="0" lang="en" sz="1200" u="none" cap="none" strike="noStrike">
                  <a:solidFill>
                    <a:srgbClr val="141414"/>
                  </a:solidFill>
                  <a:latin typeface="Roboto"/>
                  <a:ea typeface="Roboto"/>
                  <a:cs typeface="Roboto"/>
                  <a:sym typeface="Roboto"/>
                </a:rPr>
                <a:t>Apriori</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rPr b="0" i="0" lang="en" sz="1200" u="none" cap="none" strike="noStrike">
                  <a:solidFill>
                    <a:srgbClr val="141414"/>
                  </a:solidFill>
                  <a:latin typeface="Roboto"/>
                  <a:ea typeface="Roboto"/>
                  <a:cs typeface="Roboto"/>
                  <a:sym typeface="Roboto"/>
                </a:rPr>
                <a:t>Association Rules</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rPr b="0" i="0" lang="en" sz="1200" u="none" cap="none" strike="noStrike">
                  <a:solidFill>
                    <a:srgbClr val="141414"/>
                  </a:solidFill>
                  <a:latin typeface="Roboto"/>
                  <a:ea typeface="Roboto"/>
                  <a:cs typeface="Roboto"/>
                  <a:sym typeface="Roboto"/>
                </a:rPr>
                <a:t>Networkx</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br>
                <a:rPr b="0" i="0" lang="en" sz="1600" u="none" cap="none" strike="noStrike">
                  <a:solidFill>
                    <a:srgbClr val="000000"/>
                  </a:solidFill>
                  <a:latin typeface="Arial"/>
                  <a:ea typeface="Arial"/>
                  <a:cs typeface="Arial"/>
                  <a:sym typeface="Arial"/>
                </a:rPr>
              </a:br>
              <a:endParaRPr b="0" i="0" sz="1200" u="none" cap="none" strike="noStrike">
                <a:solidFill>
                  <a:schemeClr val="accent6"/>
                </a:solidFill>
                <a:latin typeface="Roboto"/>
                <a:ea typeface="Roboto"/>
                <a:cs typeface="Roboto"/>
                <a:sym typeface="Roboto"/>
              </a:endParaRPr>
            </a:p>
          </p:txBody>
        </p:sp>
        <p:grpSp>
          <p:nvGrpSpPr>
            <p:cNvPr id="212" name="Google Shape;212;p27"/>
            <p:cNvGrpSpPr/>
            <p:nvPr/>
          </p:nvGrpSpPr>
          <p:grpSpPr>
            <a:xfrm>
              <a:off x="6896550" y="3616700"/>
              <a:ext cx="1119900" cy="1119900"/>
              <a:chOff x="667500" y="3454350"/>
              <a:chExt cx="1119900" cy="1119900"/>
            </a:xfrm>
          </p:grpSpPr>
          <p:sp>
            <p:nvSpPr>
              <p:cNvPr id="213" name="Google Shape;213;p27"/>
              <p:cNvSpPr/>
              <p:nvPr/>
            </p:nvSpPr>
            <p:spPr>
              <a:xfrm>
                <a:off x="667500" y="3454350"/>
                <a:ext cx="1119900" cy="1119900"/>
              </a:xfrm>
              <a:prstGeom prst="ellipse">
                <a:avLst/>
              </a:prstGeom>
              <a:solidFill>
                <a:srgbClr val="BFBF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7"/>
              <p:cNvSpPr/>
              <p:nvPr/>
            </p:nvSpPr>
            <p:spPr>
              <a:xfrm>
                <a:off x="785493" y="3572229"/>
                <a:ext cx="887700" cy="887700"/>
              </a:xfrm>
              <a:prstGeom prst="ellipse">
                <a:avLst/>
              </a:pr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6"/>
                    </a:solidFill>
                    <a:latin typeface="Fira Sans Extra Condensed SemiBold"/>
                    <a:ea typeface="Fira Sans Extra Condensed SemiBold"/>
                    <a:cs typeface="Fira Sans Extra Condensed SemiBold"/>
                    <a:sym typeface="Fira Sans Extra Condensed SemiBold"/>
                  </a:rPr>
                  <a:t>03</a:t>
                </a:r>
                <a:endParaRPr b="0" i="0" sz="18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grpSp>
      </p:grpSp>
      <p:cxnSp>
        <p:nvCxnSpPr>
          <p:cNvPr id="215" name="Google Shape;215;p27"/>
          <p:cNvCxnSpPr>
            <a:stCxn id="201" idx="3"/>
            <a:endCxn id="206" idx="1"/>
          </p:cNvCxnSpPr>
          <p:nvPr/>
        </p:nvCxnSpPr>
        <p:spPr>
          <a:xfrm>
            <a:off x="2917800" y="2658475"/>
            <a:ext cx="423900" cy="0"/>
          </a:xfrm>
          <a:prstGeom prst="straightConnector1">
            <a:avLst/>
          </a:prstGeom>
          <a:noFill/>
          <a:ln cap="flat" cmpd="sng" w="19050">
            <a:solidFill>
              <a:schemeClr val="accent6"/>
            </a:solidFill>
            <a:prstDash val="dash"/>
            <a:round/>
            <a:headEnd len="sm" w="sm" type="none"/>
            <a:tailEnd len="sm" w="sm" type="none"/>
          </a:ln>
        </p:spPr>
      </p:cxnSp>
      <p:cxnSp>
        <p:nvCxnSpPr>
          <p:cNvPr id="216" name="Google Shape;216;p27"/>
          <p:cNvCxnSpPr>
            <a:stCxn id="206" idx="3"/>
            <a:endCxn id="211" idx="1"/>
          </p:cNvCxnSpPr>
          <p:nvPr/>
        </p:nvCxnSpPr>
        <p:spPr>
          <a:xfrm>
            <a:off x="5802300" y="2658475"/>
            <a:ext cx="423900" cy="0"/>
          </a:xfrm>
          <a:prstGeom prst="straightConnector1">
            <a:avLst/>
          </a:prstGeom>
          <a:noFill/>
          <a:ln cap="flat" cmpd="sng" w="19050">
            <a:solidFill>
              <a:schemeClr val="accent6"/>
            </a:solidFill>
            <a:prstDash val="dash"/>
            <a:round/>
            <a:headEnd len="sm" w="sm" type="none"/>
            <a:tailEnd len="sm" w="sm" type="none"/>
          </a:ln>
        </p:spPr>
      </p:cxnSp>
      <p:sp>
        <p:nvSpPr>
          <p:cNvPr id="217" name="Google Shape;217;p27"/>
          <p:cNvSpPr txBox="1"/>
          <p:nvPr/>
        </p:nvSpPr>
        <p:spPr>
          <a:xfrm>
            <a:off x="681455" y="1628775"/>
            <a:ext cx="201208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000" u="none" cap="none" strike="noStrike">
                <a:solidFill>
                  <a:srgbClr val="000000"/>
                </a:solidFill>
                <a:latin typeface="Fira Sans Extra Condensed SemiBold"/>
                <a:ea typeface="Fira Sans Extra Condensed SemiBold"/>
                <a:cs typeface="Fira Sans Extra Condensed SemiBold"/>
                <a:sym typeface="Fira Sans Extra Condensed SemiBold"/>
              </a:rPr>
              <a:t>Rows and Columns</a:t>
            </a:r>
            <a:endParaRPr/>
          </a:p>
        </p:txBody>
      </p:sp>
      <p:sp>
        <p:nvSpPr>
          <p:cNvPr id="218" name="Google Shape;218;p27"/>
          <p:cNvSpPr txBox="1"/>
          <p:nvPr/>
        </p:nvSpPr>
        <p:spPr>
          <a:xfrm>
            <a:off x="3531490" y="1628775"/>
            <a:ext cx="2081019"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accent6"/>
                </a:solidFill>
                <a:latin typeface="Fira Sans Extra Condensed SemiBold"/>
                <a:ea typeface="Fira Sans Extra Condensed SemiBold"/>
                <a:cs typeface="Fira Sans Extra Condensed SemiBold"/>
                <a:sym typeface="Fira Sans Extra Condensed SemiBold"/>
              </a:rPr>
              <a:t>Problem Statement</a:t>
            </a:r>
            <a:endParaRPr/>
          </a:p>
        </p:txBody>
      </p:sp>
      <p:sp>
        <p:nvSpPr>
          <p:cNvPr id="219" name="Google Shape;219;p27"/>
          <p:cNvSpPr txBox="1"/>
          <p:nvPr/>
        </p:nvSpPr>
        <p:spPr>
          <a:xfrm>
            <a:off x="6244787" y="1628775"/>
            <a:ext cx="2451313"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accent6"/>
                </a:solidFill>
                <a:latin typeface="Fira Sans Extra Condensed SemiBold"/>
                <a:ea typeface="Fira Sans Extra Condensed SemiBold"/>
                <a:cs typeface="Fira Sans Extra Condensed SemiBold"/>
                <a:sym typeface="Fira Sans Extra Condensed SemiBold"/>
              </a:rPr>
              <a:t>Language and Libraries</a:t>
            </a:r>
            <a:endParaRPr b="0" i="0" sz="2000" u="none" cap="none" strike="noStrike">
              <a:solidFill>
                <a:schemeClr val="accent6"/>
              </a:solidFill>
              <a:latin typeface="Roboto"/>
              <a:ea typeface="Roboto"/>
              <a:cs typeface="Roboto"/>
              <a:sym typeface="Roboto"/>
            </a:endParaRPr>
          </a:p>
        </p:txBody>
      </p:sp>
      <p:sp>
        <p:nvSpPr>
          <p:cNvPr id="220" name="Google Shape;220;p27"/>
          <p:cNvSpPr/>
          <p:nvPr/>
        </p:nvSpPr>
        <p:spPr>
          <a:xfrm>
            <a:off x="0" y="10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54"/>
          <p:cNvPicPr preferRelativeResize="0"/>
          <p:nvPr/>
        </p:nvPicPr>
        <p:blipFill rotWithShape="1">
          <a:blip r:embed="rId3">
            <a:alphaModFix/>
          </a:blip>
          <a:srcRect b="0" l="0" r="0" t="0"/>
          <a:stretch/>
        </p:blipFill>
        <p:spPr>
          <a:xfrm>
            <a:off x="2207563" y="163463"/>
            <a:ext cx="4728876" cy="4816574"/>
          </a:xfrm>
          <a:prstGeom prst="rect">
            <a:avLst/>
          </a:prstGeom>
          <a:noFill/>
          <a:ln cap="flat" cmpd="sng" w="76200">
            <a:solidFill>
              <a:schemeClr val="accent1"/>
            </a:solidFill>
            <a:prstDash val="solid"/>
            <a:round/>
            <a:headEnd len="sm" w="sm" type="none"/>
            <a:tailEnd len="sm" w="sm" type="none"/>
          </a:ln>
        </p:spPr>
      </p:pic>
      <p:sp>
        <p:nvSpPr>
          <p:cNvPr id="560" name="Google Shape;560;p54"/>
          <p:cNvSpPr/>
          <p:nvPr/>
        </p:nvSpPr>
        <p:spPr>
          <a:xfrm>
            <a:off x="0" y="19825"/>
            <a:ext cx="9144000" cy="50802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5"/>
          <p:cNvSpPr txBox="1"/>
          <p:nvPr>
            <p:ph type="title"/>
          </p:nvPr>
        </p:nvSpPr>
        <p:spPr>
          <a:xfrm>
            <a:off x="457200" y="411475"/>
            <a:ext cx="82389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3500"/>
              <a:buFont typeface="Bebas Neue"/>
              <a:buNone/>
            </a:pPr>
            <a:r>
              <a:t/>
            </a:r>
            <a:endParaRPr/>
          </a:p>
        </p:txBody>
      </p:sp>
      <p:pic>
        <p:nvPicPr>
          <p:cNvPr id="566" name="Google Shape;566;p55"/>
          <p:cNvPicPr preferRelativeResize="0"/>
          <p:nvPr/>
        </p:nvPicPr>
        <p:blipFill rotWithShape="1">
          <a:blip r:embed="rId3">
            <a:alphaModFix/>
          </a:blip>
          <a:srcRect b="0" l="0" r="0" t="0"/>
          <a:stretch/>
        </p:blipFill>
        <p:spPr>
          <a:xfrm>
            <a:off x="208307" y="248943"/>
            <a:ext cx="6698560" cy="3116850"/>
          </a:xfrm>
          <a:prstGeom prst="rect">
            <a:avLst/>
          </a:prstGeom>
          <a:noFill/>
          <a:ln>
            <a:noFill/>
          </a:ln>
        </p:spPr>
      </p:pic>
      <p:pic>
        <p:nvPicPr>
          <p:cNvPr id="567" name="Google Shape;567;p55"/>
          <p:cNvPicPr preferRelativeResize="0"/>
          <p:nvPr/>
        </p:nvPicPr>
        <p:blipFill rotWithShape="1">
          <a:blip r:embed="rId4">
            <a:alphaModFix/>
          </a:blip>
          <a:srcRect b="0" l="0" r="0" t="0"/>
          <a:stretch/>
        </p:blipFill>
        <p:spPr>
          <a:xfrm>
            <a:off x="1506573" y="3642625"/>
            <a:ext cx="6530906" cy="571550"/>
          </a:xfrm>
          <a:prstGeom prst="rect">
            <a:avLst/>
          </a:prstGeom>
          <a:noFill/>
          <a:ln>
            <a:noFill/>
          </a:ln>
        </p:spPr>
      </p:pic>
      <p:sp>
        <p:nvSpPr>
          <p:cNvPr id="568" name="Google Shape;568;p55"/>
          <p:cNvSpPr/>
          <p:nvPr/>
        </p:nvSpPr>
        <p:spPr>
          <a:xfrm>
            <a:off x="0" y="1300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56"/>
          <p:cNvPicPr preferRelativeResize="0"/>
          <p:nvPr/>
        </p:nvPicPr>
        <p:blipFill rotWithShape="1">
          <a:blip r:embed="rId3">
            <a:alphaModFix/>
          </a:blip>
          <a:srcRect b="51112" l="-271" r="68663" t="23748"/>
          <a:stretch/>
        </p:blipFill>
        <p:spPr>
          <a:xfrm>
            <a:off x="1143000" y="0"/>
            <a:ext cx="6636991" cy="5143502"/>
          </a:xfrm>
          <a:prstGeom prst="rect">
            <a:avLst/>
          </a:prstGeom>
          <a:noFill/>
          <a:ln cap="flat" cmpd="sng" w="9525">
            <a:solidFill>
              <a:schemeClr val="lt2"/>
            </a:solidFill>
            <a:prstDash val="solid"/>
            <a:round/>
            <a:headEnd len="sm" w="sm" type="none"/>
            <a:tailEnd len="sm" w="sm" type="none"/>
          </a:ln>
        </p:spPr>
      </p:pic>
      <p:sp>
        <p:nvSpPr>
          <p:cNvPr id="574" name="Google Shape;574;p56"/>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57"/>
          <p:cNvPicPr preferRelativeResize="0"/>
          <p:nvPr/>
        </p:nvPicPr>
        <p:blipFill rotWithShape="1">
          <a:blip r:embed="rId3">
            <a:alphaModFix/>
          </a:blip>
          <a:srcRect b="48192" l="45414" r="20480" t="26529"/>
          <a:stretch/>
        </p:blipFill>
        <p:spPr>
          <a:xfrm>
            <a:off x="1101378" y="0"/>
            <a:ext cx="6996569" cy="5053073"/>
          </a:xfrm>
          <a:prstGeom prst="rect">
            <a:avLst/>
          </a:prstGeom>
          <a:noFill/>
          <a:ln cap="flat" cmpd="sng" w="9525">
            <a:solidFill>
              <a:schemeClr val="accent5"/>
            </a:solidFill>
            <a:prstDash val="solid"/>
            <a:round/>
            <a:headEnd len="sm" w="sm" type="none"/>
            <a:tailEnd len="sm" w="sm" type="none"/>
          </a:ln>
        </p:spPr>
      </p:pic>
      <p:sp>
        <p:nvSpPr>
          <p:cNvPr id="580" name="Google Shape;580;p57"/>
          <p:cNvSpPr/>
          <p:nvPr/>
        </p:nvSpPr>
        <p:spPr>
          <a:xfrm>
            <a:off x="0" y="19825"/>
            <a:ext cx="9144000" cy="50802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58"/>
          <p:cNvPicPr preferRelativeResize="0"/>
          <p:nvPr/>
        </p:nvPicPr>
        <p:blipFill rotWithShape="1">
          <a:blip r:embed="rId3">
            <a:alphaModFix/>
          </a:blip>
          <a:srcRect b="5398" l="66566" r="16730" t="83503"/>
          <a:stretch/>
        </p:blipFill>
        <p:spPr>
          <a:xfrm>
            <a:off x="555800" y="1961500"/>
            <a:ext cx="4108175" cy="2658951"/>
          </a:xfrm>
          <a:prstGeom prst="rect">
            <a:avLst/>
          </a:prstGeom>
          <a:noFill/>
          <a:ln>
            <a:noFill/>
          </a:ln>
        </p:spPr>
      </p:pic>
      <p:pic>
        <p:nvPicPr>
          <p:cNvPr id="586" name="Google Shape;586;p58"/>
          <p:cNvPicPr preferRelativeResize="0"/>
          <p:nvPr/>
        </p:nvPicPr>
        <p:blipFill rotWithShape="1">
          <a:blip r:embed="rId4">
            <a:alphaModFix/>
          </a:blip>
          <a:srcRect b="83151" l="82298" r="3818" t="6223"/>
          <a:stretch/>
        </p:blipFill>
        <p:spPr>
          <a:xfrm>
            <a:off x="4937125" y="817300"/>
            <a:ext cx="3464648" cy="2582652"/>
          </a:xfrm>
          <a:prstGeom prst="rect">
            <a:avLst/>
          </a:prstGeom>
          <a:noFill/>
          <a:ln>
            <a:noFill/>
          </a:ln>
        </p:spPr>
      </p:pic>
      <p:sp>
        <p:nvSpPr>
          <p:cNvPr id="587" name="Google Shape;587;p58"/>
          <p:cNvSpPr/>
          <p:nvPr/>
        </p:nvSpPr>
        <p:spPr>
          <a:xfrm>
            <a:off x="0" y="19825"/>
            <a:ext cx="9144000" cy="50802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9"/>
          <p:cNvSpPr txBox="1"/>
          <p:nvPr>
            <p:ph type="title"/>
          </p:nvPr>
        </p:nvSpPr>
        <p:spPr>
          <a:xfrm>
            <a:off x="452550" y="258925"/>
            <a:ext cx="82389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Conclusions</a:t>
            </a:r>
            <a:endParaRPr sz="3400"/>
          </a:p>
        </p:txBody>
      </p:sp>
      <p:sp>
        <p:nvSpPr>
          <p:cNvPr id="593" name="Google Shape;593;p59"/>
          <p:cNvSpPr/>
          <p:nvPr/>
        </p:nvSpPr>
        <p:spPr>
          <a:xfrm>
            <a:off x="447900" y="1067625"/>
            <a:ext cx="2223000" cy="18312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White Hanging Light Holder is the most shopped product in the store.</a:t>
            </a:r>
            <a:endParaRPr>
              <a:latin typeface="Roboto Medium"/>
              <a:ea typeface="Roboto Medium"/>
              <a:cs typeface="Roboto Medium"/>
              <a:sym typeface="Roboto Medium"/>
            </a:endParaRPr>
          </a:p>
        </p:txBody>
      </p:sp>
      <p:sp>
        <p:nvSpPr>
          <p:cNvPr id="594" name="Google Shape;594;p59"/>
          <p:cNvSpPr/>
          <p:nvPr/>
        </p:nvSpPr>
        <p:spPr>
          <a:xfrm>
            <a:off x="3460500" y="1086590"/>
            <a:ext cx="2223000" cy="1793100"/>
          </a:xfrm>
          <a:prstGeom prst="roundRect">
            <a:avLst>
              <a:gd fmla="val 16667"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The store got the maximum orders from UK. We can conclude that given the charts, the store was situated in UK.</a:t>
            </a:r>
            <a:endParaRPr>
              <a:latin typeface="Roboto Medium"/>
              <a:ea typeface="Roboto Medium"/>
              <a:cs typeface="Roboto Medium"/>
              <a:sym typeface="Roboto Medium"/>
            </a:endParaRPr>
          </a:p>
        </p:txBody>
      </p:sp>
      <p:sp>
        <p:nvSpPr>
          <p:cNvPr id="595" name="Google Shape;595;p59"/>
          <p:cNvSpPr/>
          <p:nvPr/>
        </p:nvSpPr>
        <p:spPr>
          <a:xfrm>
            <a:off x="2004600" y="3076775"/>
            <a:ext cx="2223000" cy="17112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Most of the expensive products were bought by the people of Netherlands.</a:t>
            </a:r>
            <a:endParaRPr>
              <a:latin typeface="Roboto Medium"/>
              <a:ea typeface="Roboto Medium"/>
              <a:cs typeface="Roboto Medium"/>
              <a:sym typeface="Roboto Medium"/>
            </a:endParaRPr>
          </a:p>
        </p:txBody>
      </p:sp>
      <p:sp>
        <p:nvSpPr>
          <p:cNvPr id="596" name="Google Shape;596;p59"/>
          <p:cNvSpPr/>
          <p:nvPr/>
        </p:nvSpPr>
        <p:spPr>
          <a:xfrm>
            <a:off x="4980250" y="3076625"/>
            <a:ext cx="2223000" cy="17112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11 AM to 3 PM were the peak hours where customers preferred shopping. </a:t>
            </a:r>
            <a:endParaRPr>
              <a:latin typeface="Roboto Medium"/>
              <a:ea typeface="Roboto Medium"/>
              <a:cs typeface="Roboto Medium"/>
              <a:sym typeface="Roboto Medium"/>
            </a:endParaRPr>
          </a:p>
        </p:txBody>
      </p:sp>
      <p:sp>
        <p:nvSpPr>
          <p:cNvPr id="597" name="Google Shape;597;p59"/>
          <p:cNvSpPr/>
          <p:nvPr/>
        </p:nvSpPr>
        <p:spPr>
          <a:xfrm>
            <a:off x="6473100" y="1086590"/>
            <a:ext cx="2223000" cy="17931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The store saw a surge in the number of customers in the month of November. </a:t>
            </a:r>
            <a:endParaRPr>
              <a:latin typeface="Roboto Medium"/>
              <a:ea typeface="Roboto Medium"/>
              <a:cs typeface="Roboto Medium"/>
              <a:sym typeface="Roboto Medium"/>
            </a:endParaRPr>
          </a:p>
        </p:txBody>
      </p:sp>
      <p:sp>
        <p:nvSpPr>
          <p:cNvPr id="598" name="Google Shape;598;p59"/>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0"/>
          <p:cNvSpPr txBox="1"/>
          <p:nvPr>
            <p:ph type="title"/>
          </p:nvPr>
        </p:nvSpPr>
        <p:spPr>
          <a:xfrm>
            <a:off x="452550" y="258925"/>
            <a:ext cx="82389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Conclusions by Apriori</a:t>
            </a:r>
            <a:endParaRPr sz="3400"/>
          </a:p>
        </p:txBody>
      </p:sp>
      <p:sp>
        <p:nvSpPr>
          <p:cNvPr id="604" name="Google Shape;604;p60"/>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sp>
        <p:nvSpPr>
          <p:cNvPr id="605" name="Google Shape;605;p60"/>
          <p:cNvSpPr/>
          <p:nvPr/>
        </p:nvSpPr>
        <p:spPr>
          <a:xfrm>
            <a:off x="447900" y="1067625"/>
            <a:ext cx="2223000" cy="18312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Paper Cups and Paper Plates followed by Paper Cups and Paper Napkins were frequently bought together.</a:t>
            </a:r>
            <a:endParaRPr>
              <a:latin typeface="Roboto Medium"/>
              <a:ea typeface="Roboto Medium"/>
              <a:cs typeface="Roboto Medium"/>
              <a:sym typeface="Roboto Medium"/>
            </a:endParaRPr>
          </a:p>
        </p:txBody>
      </p:sp>
      <p:sp>
        <p:nvSpPr>
          <p:cNvPr id="606" name="Google Shape;606;p60"/>
          <p:cNvSpPr/>
          <p:nvPr/>
        </p:nvSpPr>
        <p:spPr>
          <a:xfrm>
            <a:off x="3460500" y="1086665"/>
            <a:ext cx="2223000" cy="1793100"/>
          </a:xfrm>
          <a:prstGeom prst="roundRect">
            <a:avLst>
              <a:gd fmla="val 16667"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Optimal Rules are the ones that lie on the Support or Confidence Boundary and are maximized.</a:t>
            </a:r>
            <a:endParaRPr>
              <a:latin typeface="Roboto Medium"/>
              <a:ea typeface="Roboto Medium"/>
              <a:cs typeface="Roboto Medium"/>
              <a:sym typeface="Roboto Medium"/>
            </a:endParaRPr>
          </a:p>
        </p:txBody>
      </p:sp>
      <p:sp>
        <p:nvSpPr>
          <p:cNvPr id="607" name="Google Shape;607;p60"/>
          <p:cNvSpPr/>
          <p:nvPr/>
        </p:nvSpPr>
        <p:spPr>
          <a:xfrm>
            <a:off x="6473100" y="1086590"/>
            <a:ext cx="2223000" cy="17931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Maximum Frequent-3 itemsets were generated in the association analysis. </a:t>
            </a:r>
            <a:endParaRPr>
              <a:latin typeface="Roboto Medium"/>
              <a:ea typeface="Roboto Medium"/>
              <a:cs typeface="Roboto Medium"/>
              <a:sym typeface="Roboto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1"/>
          <p:cNvSpPr txBox="1"/>
          <p:nvPr>
            <p:ph type="title"/>
          </p:nvPr>
        </p:nvSpPr>
        <p:spPr>
          <a:xfrm>
            <a:off x="1793025" y="1635875"/>
            <a:ext cx="5784900" cy="1525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3500"/>
              <a:buFont typeface="Bebas Neue"/>
              <a:buNone/>
            </a:pPr>
            <a:r>
              <a:rPr b="1" lang="en" sz="6000">
                <a:solidFill>
                  <a:schemeClr val="accent3"/>
                </a:solidFill>
                <a:latin typeface="Roboto"/>
                <a:ea typeface="Roboto"/>
                <a:cs typeface="Roboto"/>
                <a:sym typeface="Roboto"/>
              </a:rPr>
              <a:t>THANK YOU !</a:t>
            </a:r>
            <a:endParaRPr b="1" sz="6000">
              <a:solidFill>
                <a:schemeClr val="accent3"/>
              </a:solidFill>
              <a:latin typeface="Roboto"/>
              <a:ea typeface="Roboto"/>
              <a:cs typeface="Roboto"/>
              <a:sym typeface="Roboto"/>
            </a:endParaRPr>
          </a:p>
        </p:txBody>
      </p:sp>
      <p:sp>
        <p:nvSpPr>
          <p:cNvPr id="613" name="Google Shape;613;p61"/>
          <p:cNvSpPr txBox="1"/>
          <p:nvPr>
            <p:ph type="title"/>
          </p:nvPr>
        </p:nvSpPr>
        <p:spPr>
          <a:xfrm>
            <a:off x="1738550" y="1635875"/>
            <a:ext cx="5784900" cy="1525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3500"/>
              <a:buFont typeface="Bebas Neue"/>
              <a:buNone/>
            </a:pPr>
            <a:r>
              <a:rPr b="1" lang="en" sz="6000">
                <a:solidFill>
                  <a:schemeClr val="accent4"/>
                </a:solidFill>
                <a:latin typeface="Roboto"/>
                <a:ea typeface="Roboto"/>
                <a:cs typeface="Roboto"/>
                <a:sym typeface="Roboto"/>
              </a:rPr>
              <a:t>THANK YOU !</a:t>
            </a:r>
            <a:endParaRPr b="1" sz="6000">
              <a:solidFill>
                <a:schemeClr val="accent4"/>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2"/>
          <p:cNvSpPr txBox="1"/>
          <p:nvPr>
            <p:ph type="title"/>
          </p:nvPr>
        </p:nvSpPr>
        <p:spPr>
          <a:xfrm>
            <a:off x="457200" y="411475"/>
            <a:ext cx="82389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grpSp>
        <p:nvGrpSpPr>
          <p:cNvPr id="225" name="Google Shape;225;p28"/>
          <p:cNvGrpSpPr/>
          <p:nvPr/>
        </p:nvGrpSpPr>
        <p:grpSpPr>
          <a:xfrm>
            <a:off x="922475" y="1288450"/>
            <a:ext cx="7299041" cy="3169819"/>
            <a:chOff x="922475" y="1288450"/>
            <a:chExt cx="7299041" cy="3169819"/>
          </a:xfrm>
        </p:grpSpPr>
        <p:sp>
          <p:nvSpPr>
            <p:cNvPr id="226" name="Google Shape;226;p28"/>
            <p:cNvSpPr/>
            <p:nvPr/>
          </p:nvSpPr>
          <p:spPr>
            <a:xfrm>
              <a:off x="922475" y="1288470"/>
              <a:ext cx="1578064" cy="1589706"/>
            </a:xfrm>
            <a:custGeom>
              <a:rect b="b" l="l" r="r" t="t"/>
              <a:pathLst>
                <a:path extrusionOk="0" h="77965" w="77394">
                  <a:moveTo>
                    <a:pt x="38703" y="1"/>
                  </a:moveTo>
                  <a:cubicBezTo>
                    <a:pt x="17364" y="1"/>
                    <a:pt x="0" y="18033"/>
                    <a:pt x="0" y="39468"/>
                  </a:cubicBezTo>
                  <a:lnTo>
                    <a:pt x="0" y="73965"/>
                  </a:lnTo>
                  <a:cubicBezTo>
                    <a:pt x="0" y="76172"/>
                    <a:pt x="1793" y="77965"/>
                    <a:pt x="4000" y="77965"/>
                  </a:cubicBezTo>
                  <a:cubicBezTo>
                    <a:pt x="6214" y="77965"/>
                    <a:pt x="8007" y="76172"/>
                    <a:pt x="8007" y="73965"/>
                  </a:cubicBezTo>
                  <a:lnTo>
                    <a:pt x="8007" y="38699"/>
                  </a:lnTo>
                  <a:cubicBezTo>
                    <a:pt x="8007" y="21777"/>
                    <a:pt x="21776" y="8007"/>
                    <a:pt x="38690" y="8007"/>
                  </a:cubicBezTo>
                  <a:cubicBezTo>
                    <a:pt x="39001" y="8007"/>
                    <a:pt x="39314" y="8011"/>
                    <a:pt x="39627" y="8021"/>
                  </a:cubicBezTo>
                  <a:cubicBezTo>
                    <a:pt x="56326" y="8510"/>
                    <a:pt x="69394" y="22656"/>
                    <a:pt x="69394" y="39347"/>
                  </a:cubicBezTo>
                  <a:lnTo>
                    <a:pt x="69394" y="77965"/>
                  </a:lnTo>
                  <a:lnTo>
                    <a:pt x="77394" y="77965"/>
                  </a:lnTo>
                  <a:lnTo>
                    <a:pt x="77394" y="38699"/>
                  </a:lnTo>
                  <a:cubicBezTo>
                    <a:pt x="77394" y="17587"/>
                    <a:pt x="60401" y="368"/>
                    <a:pt x="39363" y="7"/>
                  </a:cubicBezTo>
                  <a:cubicBezTo>
                    <a:pt x="39143" y="3"/>
                    <a:pt x="38923" y="1"/>
                    <a:pt x="3870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8"/>
            <p:cNvSpPr/>
            <p:nvPr/>
          </p:nvSpPr>
          <p:spPr>
            <a:xfrm>
              <a:off x="2337323" y="2868379"/>
              <a:ext cx="1578064" cy="1589890"/>
            </a:xfrm>
            <a:custGeom>
              <a:rect b="b" l="l" r="r" t="t"/>
              <a:pathLst>
                <a:path extrusionOk="0" h="77974" w="77394">
                  <a:moveTo>
                    <a:pt x="0" y="0"/>
                  </a:moveTo>
                  <a:lnTo>
                    <a:pt x="0" y="39265"/>
                  </a:lnTo>
                  <a:cubicBezTo>
                    <a:pt x="0" y="60612"/>
                    <a:pt x="17362" y="77973"/>
                    <a:pt x="38693" y="77973"/>
                  </a:cubicBezTo>
                  <a:cubicBezTo>
                    <a:pt x="60032" y="77973"/>
                    <a:pt x="77394" y="60612"/>
                    <a:pt x="77394" y="39265"/>
                  </a:cubicBezTo>
                  <a:lnTo>
                    <a:pt x="77394" y="0"/>
                  </a:lnTo>
                  <a:lnTo>
                    <a:pt x="69387" y="0"/>
                  </a:lnTo>
                  <a:lnTo>
                    <a:pt x="69387" y="39265"/>
                  </a:lnTo>
                  <a:cubicBezTo>
                    <a:pt x="69387" y="56198"/>
                    <a:pt x="55626" y="69959"/>
                    <a:pt x="38693" y="69959"/>
                  </a:cubicBezTo>
                  <a:cubicBezTo>
                    <a:pt x="21769" y="69959"/>
                    <a:pt x="8000" y="56198"/>
                    <a:pt x="8000" y="39265"/>
                  </a:cubicBezTo>
                  <a:lnTo>
                    <a:pt x="800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8"/>
            <p:cNvSpPr/>
            <p:nvPr/>
          </p:nvSpPr>
          <p:spPr>
            <a:xfrm>
              <a:off x="3751865" y="1288450"/>
              <a:ext cx="1578227" cy="1589727"/>
            </a:xfrm>
            <a:custGeom>
              <a:rect b="b" l="l" r="r" t="t"/>
              <a:pathLst>
                <a:path extrusionOk="0" h="77966" w="77402">
                  <a:moveTo>
                    <a:pt x="38709" y="0"/>
                  </a:moveTo>
                  <a:cubicBezTo>
                    <a:pt x="17362" y="0"/>
                    <a:pt x="1" y="17362"/>
                    <a:pt x="1" y="38700"/>
                  </a:cubicBezTo>
                  <a:lnTo>
                    <a:pt x="1" y="77966"/>
                  </a:lnTo>
                  <a:lnTo>
                    <a:pt x="8015" y="77966"/>
                  </a:lnTo>
                  <a:lnTo>
                    <a:pt x="8015" y="38700"/>
                  </a:lnTo>
                  <a:cubicBezTo>
                    <a:pt x="8015" y="21776"/>
                    <a:pt x="21784" y="8007"/>
                    <a:pt x="38709" y="8007"/>
                  </a:cubicBezTo>
                  <a:cubicBezTo>
                    <a:pt x="55626" y="8007"/>
                    <a:pt x="69388" y="21776"/>
                    <a:pt x="69388" y="38700"/>
                  </a:cubicBezTo>
                  <a:lnTo>
                    <a:pt x="69388" y="77966"/>
                  </a:lnTo>
                  <a:lnTo>
                    <a:pt x="77402" y="77966"/>
                  </a:lnTo>
                  <a:lnTo>
                    <a:pt x="77402" y="38700"/>
                  </a:lnTo>
                  <a:cubicBezTo>
                    <a:pt x="77402" y="17362"/>
                    <a:pt x="60048" y="0"/>
                    <a:pt x="387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8"/>
            <p:cNvSpPr/>
            <p:nvPr/>
          </p:nvSpPr>
          <p:spPr>
            <a:xfrm>
              <a:off x="5166570" y="2868379"/>
              <a:ext cx="1578227" cy="1589849"/>
            </a:xfrm>
            <a:custGeom>
              <a:rect b="b" l="l" r="r" t="t"/>
              <a:pathLst>
                <a:path extrusionOk="0" h="77972" w="77402">
                  <a:moveTo>
                    <a:pt x="73381" y="0"/>
                  </a:moveTo>
                  <a:cubicBezTo>
                    <a:pt x="71173" y="0"/>
                    <a:pt x="69387" y="1797"/>
                    <a:pt x="69395" y="4007"/>
                  </a:cubicBezTo>
                  <a:lnTo>
                    <a:pt x="69395" y="39265"/>
                  </a:lnTo>
                  <a:cubicBezTo>
                    <a:pt x="69395" y="56199"/>
                    <a:pt x="55626" y="69965"/>
                    <a:pt x="38699" y="69965"/>
                  </a:cubicBezTo>
                  <a:cubicBezTo>
                    <a:pt x="38392" y="69965"/>
                    <a:pt x="38084" y="69961"/>
                    <a:pt x="37775" y="69952"/>
                  </a:cubicBezTo>
                  <a:cubicBezTo>
                    <a:pt x="21083" y="69454"/>
                    <a:pt x="8007" y="55324"/>
                    <a:pt x="8007" y="38618"/>
                  </a:cubicBezTo>
                  <a:lnTo>
                    <a:pt x="8007" y="0"/>
                  </a:lnTo>
                  <a:lnTo>
                    <a:pt x="1" y="0"/>
                  </a:lnTo>
                  <a:lnTo>
                    <a:pt x="1" y="39265"/>
                  </a:lnTo>
                  <a:cubicBezTo>
                    <a:pt x="1" y="60386"/>
                    <a:pt x="17008" y="77604"/>
                    <a:pt x="38031" y="77966"/>
                  </a:cubicBezTo>
                  <a:cubicBezTo>
                    <a:pt x="38247" y="77970"/>
                    <a:pt x="38463" y="77971"/>
                    <a:pt x="38678" y="77971"/>
                  </a:cubicBezTo>
                  <a:cubicBezTo>
                    <a:pt x="60038" y="77971"/>
                    <a:pt x="77394" y="59936"/>
                    <a:pt x="77394" y="38497"/>
                  </a:cubicBezTo>
                  <a:lnTo>
                    <a:pt x="77394" y="4007"/>
                  </a:lnTo>
                  <a:cubicBezTo>
                    <a:pt x="77402" y="1797"/>
                    <a:pt x="75617" y="0"/>
                    <a:pt x="73408" y="0"/>
                  </a:cubicBezTo>
                  <a:cubicBezTo>
                    <a:pt x="73404" y="0"/>
                    <a:pt x="73399" y="0"/>
                    <a:pt x="73395" y="0"/>
                  </a:cubicBezTo>
                  <a:cubicBezTo>
                    <a:pt x="73390" y="0"/>
                    <a:pt x="73385" y="0"/>
                    <a:pt x="733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8"/>
            <p:cNvSpPr/>
            <p:nvPr/>
          </p:nvSpPr>
          <p:spPr>
            <a:xfrm flipH="1">
              <a:off x="2275178" y="2737468"/>
              <a:ext cx="292901" cy="292918"/>
            </a:xfrm>
            <a:custGeom>
              <a:rect b="b" l="l" r="r" t="t"/>
              <a:pathLst>
                <a:path extrusionOk="0" h="16636" w="16635">
                  <a:moveTo>
                    <a:pt x="8317" y="1"/>
                  </a:moveTo>
                  <a:cubicBezTo>
                    <a:pt x="3738" y="1"/>
                    <a:pt x="0" y="3718"/>
                    <a:pt x="0" y="8318"/>
                  </a:cubicBezTo>
                  <a:cubicBezTo>
                    <a:pt x="0" y="12898"/>
                    <a:pt x="3738" y="16635"/>
                    <a:pt x="8317" y="16635"/>
                  </a:cubicBezTo>
                  <a:cubicBezTo>
                    <a:pt x="12917" y="16635"/>
                    <a:pt x="16634" y="12898"/>
                    <a:pt x="16634" y="8318"/>
                  </a:cubicBezTo>
                  <a:cubicBezTo>
                    <a:pt x="16634" y="3718"/>
                    <a:pt x="12917" y="1"/>
                    <a:pt x="83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8"/>
            <p:cNvSpPr/>
            <p:nvPr/>
          </p:nvSpPr>
          <p:spPr>
            <a:xfrm flipH="1">
              <a:off x="3687038" y="2737468"/>
              <a:ext cx="292901" cy="292918"/>
            </a:xfrm>
            <a:custGeom>
              <a:rect b="b" l="l" r="r" t="t"/>
              <a:pathLst>
                <a:path extrusionOk="0" h="16636" w="16635">
                  <a:moveTo>
                    <a:pt x="8317" y="1"/>
                  </a:moveTo>
                  <a:cubicBezTo>
                    <a:pt x="3738" y="1"/>
                    <a:pt x="0" y="3718"/>
                    <a:pt x="0" y="8318"/>
                  </a:cubicBezTo>
                  <a:cubicBezTo>
                    <a:pt x="0" y="12898"/>
                    <a:pt x="3738" y="16635"/>
                    <a:pt x="8317" y="16635"/>
                  </a:cubicBezTo>
                  <a:cubicBezTo>
                    <a:pt x="12917" y="16635"/>
                    <a:pt x="16634" y="12898"/>
                    <a:pt x="16634" y="8318"/>
                  </a:cubicBezTo>
                  <a:cubicBezTo>
                    <a:pt x="16634" y="3718"/>
                    <a:pt x="12917" y="1"/>
                    <a:pt x="83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8"/>
            <p:cNvSpPr/>
            <p:nvPr/>
          </p:nvSpPr>
          <p:spPr>
            <a:xfrm flipH="1">
              <a:off x="5098915" y="2737468"/>
              <a:ext cx="292901" cy="292918"/>
            </a:xfrm>
            <a:custGeom>
              <a:rect b="b" l="l" r="r" t="t"/>
              <a:pathLst>
                <a:path extrusionOk="0" h="16636" w="16635">
                  <a:moveTo>
                    <a:pt x="8317" y="1"/>
                  </a:moveTo>
                  <a:cubicBezTo>
                    <a:pt x="3738" y="1"/>
                    <a:pt x="0" y="3718"/>
                    <a:pt x="0" y="8318"/>
                  </a:cubicBezTo>
                  <a:cubicBezTo>
                    <a:pt x="0" y="12898"/>
                    <a:pt x="3738" y="16635"/>
                    <a:pt x="8317" y="16635"/>
                  </a:cubicBezTo>
                  <a:cubicBezTo>
                    <a:pt x="12917" y="16635"/>
                    <a:pt x="16634" y="12898"/>
                    <a:pt x="16634" y="8318"/>
                  </a:cubicBezTo>
                  <a:cubicBezTo>
                    <a:pt x="16634" y="3718"/>
                    <a:pt x="12917" y="1"/>
                    <a:pt x="83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8"/>
            <p:cNvSpPr/>
            <p:nvPr/>
          </p:nvSpPr>
          <p:spPr>
            <a:xfrm>
              <a:off x="6578593" y="1288450"/>
              <a:ext cx="1578227" cy="1589727"/>
            </a:xfrm>
            <a:custGeom>
              <a:rect b="b" l="l" r="r" t="t"/>
              <a:pathLst>
                <a:path extrusionOk="0" h="77966" w="77402">
                  <a:moveTo>
                    <a:pt x="38709" y="0"/>
                  </a:moveTo>
                  <a:cubicBezTo>
                    <a:pt x="17362" y="0"/>
                    <a:pt x="1" y="17362"/>
                    <a:pt x="1" y="38700"/>
                  </a:cubicBezTo>
                  <a:lnTo>
                    <a:pt x="1" y="77966"/>
                  </a:lnTo>
                  <a:lnTo>
                    <a:pt x="8015" y="77966"/>
                  </a:lnTo>
                  <a:lnTo>
                    <a:pt x="8015" y="38700"/>
                  </a:lnTo>
                  <a:cubicBezTo>
                    <a:pt x="8015" y="21776"/>
                    <a:pt x="21784" y="8007"/>
                    <a:pt x="38709" y="8007"/>
                  </a:cubicBezTo>
                  <a:cubicBezTo>
                    <a:pt x="55626" y="8007"/>
                    <a:pt x="69388" y="21776"/>
                    <a:pt x="69388" y="38700"/>
                  </a:cubicBezTo>
                  <a:lnTo>
                    <a:pt x="69388" y="77966"/>
                  </a:lnTo>
                  <a:lnTo>
                    <a:pt x="77402" y="77966"/>
                  </a:lnTo>
                  <a:lnTo>
                    <a:pt x="77402" y="38700"/>
                  </a:lnTo>
                  <a:cubicBezTo>
                    <a:pt x="77402" y="17362"/>
                    <a:pt x="60048" y="0"/>
                    <a:pt x="3870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8"/>
            <p:cNvSpPr/>
            <p:nvPr/>
          </p:nvSpPr>
          <p:spPr>
            <a:xfrm flipH="1">
              <a:off x="6513765" y="2737468"/>
              <a:ext cx="292901" cy="292918"/>
            </a:xfrm>
            <a:custGeom>
              <a:rect b="b" l="l" r="r" t="t"/>
              <a:pathLst>
                <a:path extrusionOk="0" h="16636" w="16635">
                  <a:moveTo>
                    <a:pt x="8317" y="1"/>
                  </a:moveTo>
                  <a:cubicBezTo>
                    <a:pt x="3738" y="1"/>
                    <a:pt x="0" y="3718"/>
                    <a:pt x="0" y="8318"/>
                  </a:cubicBezTo>
                  <a:cubicBezTo>
                    <a:pt x="0" y="12898"/>
                    <a:pt x="3738" y="16635"/>
                    <a:pt x="8317" y="16635"/>
                  </a:cubicBezTo>
                  <a:cubicBezTo>
                    <a:pt x="12917" y="16635"/>
                    <a:pt x="16634" y="12898"/>
                    <a:pt x="16634" y="8318"/>
                  </a:cubicBezTo>
                  <a:cubicBezTo>
                    <a:pt x="16634" y="3718"/>
                    <a:pt x="12917"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8"/>
            <p:cNvSpPr/>
            <p:nvPr/>
          </p:nvSpPr>
          <p:spPr>
            <a:xfrm flipH="1">
              <a:off x="7928615" y="2737468"/>
              <a:ext cx="292901" cy="292918"/>
            </a:xfrm>
            <a:custGeom>
              <a:rect b="b" l="l" r="r" t="t"/>
              <a:pathLst>
                <a:path extrusionOk="0" h="16636" w="16635">
                  <a:moveTo>
                    <a:pt x="8317" y="1"/>
                  </a:moveTo>
                  <a:cubicBezTo>
                    <a:pt x="3738" y="1"/>
                    <a:pt x="0" y="3718"/>
                    <a:pt x="0" y="8318"/>
                  </a:cubicBezTo>
                  <a:cubicBezTo>
                    <a:pt x="0" y="12898"/>
                    <a:pt x="3738" y="16635"/>
                    <a:pt x="8317" y="16635"/>
                  </a:cubicBezTo>
                  <a:cubicBezTo>
                    <a:pt x="12917" y="16635"/>
                    <a:pt x="16634" y="12898"/>
                    <a:pt x="16634" y="8318"/>
                  </a:cubicBezTo>
                  <a:cubicBezTo>
                    <a:pt x="16634" y="3718"/>
                    <a:pt x="12917" y="1"/>
                    <a:pt x="83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6" name="Google Shape;236;p28"/>
          <p:cNvSpPr txBox="1"/>
          <p:nvPr>
            <p:ph type="title"/>
          </p:nvPr>
        </p:nvSpPr>
        <p:spPr>
          <a:xfrm>
            <a:off x="457200" y="411475"/>
            <a:ext cx="82389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6"/>
              </a:buClr>
              <a:buSzPts val="1100"/>
              <a:buFont typeface="Arial"/>
              <a:buNone/>
            </a:pPr>
            <a:r>
              <a:rPr lang="en"/>
              <a:t>Process Flow for Data Mining</a:t>
            </a:r>
            <a:endParaRPr/>
          </a:p>
        </p:txBody>
      </p:sp>
      <p:grpSp>
        <p:nvGrpSpPr>
          <p:cNvPr id="237" name="Google Shape;237;p28"/>
          <p:cNvGrpSpPr/>
          <p:nvPr/>
        </p:nvGrpSpPr>
        <p:grpSpPr>
          <a:xfrm>
            <a:off x="1131700" y="1556580"/>
            <a:ext cx="1159569" cy="2613362"/>
            <a:chOff x="1131700" y="1556580"/>
            <a:chExt cx="1159569" cy="2613362"/>
          </a:xfrm>
        </p:grpSpPr>
        <p:grpSp>
          <p:nvGrpSpPr>
            <p:cNvPr id="238" name="Google Shape;238;p28"/>
            <p:cNvGrpSpPr/>
            <p:nvPr/>
          </p:nvGrpSpPr>
          <p:grpSpPr>
            <a:xfrm>
              <a:off x="1151601" y="1556580"/>
              <a:ext cx="1119778" cy="1119615"/>
              <a:chOff x="1151601" y="1556580"/>
              <a:chExt cx="1119778" cy="1119615"/>
            </a:xfrm>
          </p:grpSpPr>
          <p:sp>
            <p:nvSpPr>
              <p:cNvPr id="239" name="Google Shape;239;p28"/>
              <p:cNvSpPr/>
              <p:nvPr/>
            </p:nvSpPr>
            <p:spPr>
              <a:xfrm>
                <a:off x="1151601" y="1556580"/>
                <a:ext cx="1119778" cy="1119615"/>
              </a:xfrm>
              <a:custGeom>
                <a:rect b="b" l="l" r="r" t="t"/>
                <a:pathLst>
                  <a:path extrusionOk="0" h="54910" w="54918">
                    <a:moveTo>
                      <a:pt x="27463" y="0"/>
                    </a:moveTo>
                    <a:cubicBezTo>
                      <a:pt x="12293" y="0"/>
                      <a:pt x="0" y="12293"/>
                      <a:pt x="0" y="27455"/>
                    </a:cubicBezTo>
                    <a:cubicBezTo>
                      <a:pt x="0" y="42617"/>
                      <a:pt x="12293" y="54910"/>
                      <a:pt x="27463" y="54910"/>
                    </a:cubicBezTo>
                    <a:cubicBezTo>
                      <a:pt x="42625" y="54910"/>
                      <a:pt x="54918" y="42617"/>
                      <a:pt x="54918" y="27455"/>
                    </a:cubicBezTo>
                    <a:cubicBezTo>
                      <a:pt x="54918" y="12293"/>
                      <a:pt x="42625" y="0"/>
                      <a:pt x="274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8"/>
              <p:cNvSpPr/>
              <p:nvPr/>
            </p:nvSpPr>
            <p:spPr>
              <a:xfrm>
                <a:off x="1269468" y="1672541"/>
                <a:ext cx="887700" cy="887700"/>
              </a:xfrm>
              <a:prstGeom prst="ellipse">
                <a:avLst/>
              </a:pr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accent6"/>
                    </a:solidFill>
                    <a:latin typeface="Fira Sans Extra Condensed SemiBold"/>
                    <a:ea typeface="Fira Sans Extra Condensed SemiBold"/>
                    <a:cs typeface="Fira Sans Extra Condensed SemiBold"/>
                    <a:sym typeface="Fira Sans Extra Condensed SemiBold"/>
                  </a:rPr>
                  <a:t>01</a:t>
                </a:r>
                <a:endParaRPr b="0" i="0" sz="20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grpSp>
        <p:grpSp>
          <p:nvGrpSpPr>
            <p:cNvPr id="241" name="Google Shape;241;p28"/>
            <p:cNvGrpSpPr/>
            <p:nvPr/>
          </p:nvGrpSpPr>
          <p:grpSpPr>
            <a:xfrm>
              <a:off x="1131700" y="3133149"/>
              <a:ext cx="1159569" cy="1036793"/>
              <a:chOff x="4161951" y="1877417"/>
              <a:chExt cx="1699500" cy="954865"/>
            </a:xfrm>
          </p:grpSpPr>
          <p:sp>
            <p:nvSpPr>
              <p:cNvPr id="242" name="Google Shape;242;p28"/>
              <p:cNvSpPr txBox="1"/>
              <p:nvPr/>
            </p:nvSpPr>
            <p:spPr>
              <a:xfrm>
                <a:off x="4161951" y="1877417"/>
                <a:ext cx="1699500" cy="29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accent6"/>
                    </a:solidFill>
                    <a:latin typeface="Fira Sans Extra Condensed SemiBold"/>
                    <a:ea typeface="Fira Sans Extra Condensed SemiBold"/>
                    <a:cs typeface="Fira Sans Extra Condensed SemiBold"/>
                    <a:sym typeface="Fira Sans Extra Condensed SemiBold"/>
                  </a:rPr>
                  <a:t>Step-1</a:t>
                </a:r>
                <a:endParaRPr b="0" i="0" sz="16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243" name="Google Shape;243;p28"/>
              <p:cNvSpPr txBox="1"/>
              <p:nvPr/>
            </p:nvSpPr>
            <p:spPr>
              <a:xfrm>
                <a:off x="4161951" y="2176782"/>
                <a:ext cx="1699500" cy="65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accent6"/>
                    </a:solidFill>
                    <a:latin typeface="Roboto"/>
                    <a:ea typeface="Roboto"/>
                    <a:cs typeface="Roboto"/>
                    <a:sym typeface="Roboto"/>
                  </a:rPr>
                  <a:t>Taking into account the columns to be analyzed</a:t>
                </a:r>
                <a:endParaRPr b="0" i="0" sz="1200" u="none" cap="none" strike="noStrike">
                  <a:solidFill>
                    <a:schemeClr val="accent6"/>
                  </a:solidFill>
                  <a:latin typeface="Roboto"/>
                  <a:ea typeface="Roboto"/>
                  <a:cs typeface="Roboto"/>
                  <a:sym typeface="Roboto"/>
                </a:endParaRPr>
              </a:p>
            </p:txBody>
          </p:sp>
        </p:grpSp>
      </p:grpSp>
      <p:grpSp>
        <p:nvGrpSpPr>
          <p:cNvPr id="244" name="Google Shape;244;p28"/>
          <p:cNvGrpSpPr/>
          <p:nvPr/>
        </p:nvGrpSpPr>
        <p:grpSpPr>
          <a:xfrm>
            <a:off x="3969163" y="1556580"/>
            <a:ext cx="1159569" cy="2613362"/>
            <a:chOff x="3969163" y="1556580"/>
            <a:chExt cx="1159569" cy="2613362"/>
          </a:xfrm>
        </p:grpSpPr>
        <p:grpSp>
          <p:nvGrpSpPr>
            <p:cNvPr id="245" name="Google Shape;245;p28"/>
            <p:cNvGrpSpPr/>
            <p:nvPr/>
          </p:nvGrpSpPr>
          <p:grpSpPr>
            <a:xfrm>
              <a:off x="3989127" y="1556580"/>
              <a:ext cx="1119635" cy="1119615"/>
              <a:chOff x="3989127" y="1556580"/>
              <a:chExt cx="1119635" cy="1119615"/>
            </a:xfrm>
          </p:grpSpPr>
          <p:sp>
            <p:nvSpPr>
              <p:cNvPr id="246" name="Google Shape;246;p28"/>
              <p:cNvSpPr/>
              <p:nvPr/>
            </p:nvSpPr>
            <p:spPr>
              <a:xfrm>
                <a:off x="3989127" y="1556580"/>
                <a:ext cx="1119635" cy="1119615"/>
              </a:xfrm>
              <a:custGeom>
                <a:rect b="b" l="l" r="r" t="t"/>
                <a:pathLst>
                  <a:path extrusionOk="0" h="54910" w="54911">
                    <a:moveTo>
                      <a:pt x="27456" y="0"/>
                    </a:moveTo>
                    <a:cubicBezTo>
                      <a:pt x="12294" y="0"/>
                      <a:pt x="1" y="12293"/>
                      <a:pt x="1" y="27455"/>
                    </a:cubicBezTo>
                    <a:cubicBezTo>
                      <a:pt x="1" y="42617"/>
                      <a:pt x="12294" y="54910"/>
                      <a:pt x="27456" y="54910"/>
                    </a:cubicBezTo>
                    <a:cubicBezTo>
                      <a:pt x="42618" y="54910"/>
                      <a:pt x="54911" y="42617"/>
                      <a:pt x="54911" y="27455"/>
                    </a:cubicBezTo>
                    <a:cubicBezTo>
                      <a:pt x="54911" y="12293"/>
                      <a:pt x="42618" y="0"/>
                      <a:pt x="2745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8"/>
              <p:cNvSpPr/>
              <p:nvPr/>
            </p:nvSpPr>
            <p:spPr>
              <a:xfrm>
                <a:off x="4099993" y="1672541"/>
                <a:ext cx="887700" cy="887700"/>
              </a:xfrm>
              <a:prstGeom prst="ellipse">
                <a:avLst/>
              </a:pr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Fira Sans Extra Condensed SemiBold"/>
                    <a:ea typeface="Fira Sans Extra Condensed SemiBold"/>
                    <a:cs typeface="Fira Sans Extra Condensed SemiBold"/>
                    <a:sym typeface="Fira Sans Extra Condensed SemiBold"/>
                  </a:rPr>
                  <a:t>03</a:t>
                </a:r>
                <a:endParaRPr b="0" i="0" sz="2000" u="none" cap="none" strike="noStrike">
                  <a:solidFill>
                    <a:srgbClr val="000000"/>
                  </a:solidFill>
                  <a:latin typeface="Fira Sans Extra Condensed SemiBold"/>
                  <a:ea typeface="Fira Sans Extra Condensed SemiBold"/>
                  <a:cs typeface="Fira Sans Extra Condensed SemiBold"/>
                  <a:sym typeface="Fira Sans Extra Condensed SemiBold"/>
                </a:endParaRPr>
              </a:p>
            </p:txBody>
          </p:sp>
        </p:grpSp>
        <p:grpSp>
          <p:nvGrpSpPr>
            <p:cNvPr id="248" name="Google Shape;248;p28"/>
            <p:cNvGrpSpPr/>
            <p:nvPr/>
          </p:nvGrpSpPr>
          <p:grpSpPr>
            <a:xfrm>
              <a:off x="3969163" y="3133149"/>
              <a:ext cx="1159569" cy="1036793"/>
              <a:chOff x="4161951" y="1877417"/>
              <a:chExt cx="1699500" cy="954865"/>
            </a:xfrm>
          </p:grpSpPr>
          <p:sp>
            <p:nvSpPr>
              <p:cNvPr id="249" name="Google Shape;249;p28"/>
              <p:cNvSpPr txBox="1"/>
              <p:nvPr/>
            </p:nvSpPr>
            <p:spPr>
              <a:xfrm>
                <a:off x="4161951" y="1877417"/>
                <a:ext cx="1699500" cy="29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accent6"/>
                    </a:solidFill>
                    <a:latin typeface="Fira Sans Extra Condensed SemiBold"/>
                    <a:ea typeface="Fira Sans Extra Condensed SemiBold"/>
                    <a:cs typeface="Fira Sans Extra Condensed SemiBold"/>
                    <a:sym typeface="Fira Sans Extra Condensed SemiBold"/>
                  </a:rPr>
                  <a:t>Step-3</a:t>
                </a:r>
                <a:endParaRPr b="0" i="0" sz="16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250" name="Google Shape;250;p28"/>
              <p:cNvSpPr txBox="1"/>
              <p:nvPr/>
            </p:nvSpPr>
            <p:spPr>
              <a:xfrm>
                <a:off x="4161951" y="2176782"/>
                <a:ext cx="1699500" cy="65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 sz="1200" u="none" cap="none" strike="noStrike">
                    <a:solidFill>
                      <a:schemeClr val="accent6"/>
                    </a:solidFill>
                    <a:latin typeface="Roboto"/>
                    <a:ea typeface="Roboto"/>
                    <a:cs typeface="Roboto"/>
                    <a:sym typeface="Roboto"/>
                  </a:rPr>
                  <a:t>Performing Basic Analysis</a:t>
                </a:r>
                <a:endParaRPr b="0" i="0" sz="1200" u="none" cap="none" strike="noStrike">
                  <a:solidFill>
                    <a:schemeClr val="accent6"/>
                  </a:solidFill>
                  <a:latin typeface="Roboto"/>
                  <a:ea typeface="Roboto"/>
                  <a:cs typeface="Roboto"/>
                  <a:sym typeface="Roboto"/>
                </a:endParaRPr>
              </a:p>
              <a:p>
                <a:pPr indent="0" lvl="0" marL="0" marR="0" rtl="0" algn="ctr">
                  <a:lnSpc>
                    <a:spcPct val="100000"/>
                  </a:lnSpc>
                  <a:spcBef>
                    <a:spcPts val="0"/>
                  </a:spcBef>
                  <a:spcAft>
                    <a:spcPts val="0"/>
                  </a:spcAft>
                  <a:buNone/>
                </a:pPr>
                <a:br>
                  <a:rPr b="0" i="0" lang="en" sz="1200" u="none" cap="none" strike="noStrike">
                    <a:solidFill>
                      <a:schemeClr val="accent6"/>
                    </a:solidFill>
                    <a:latin typeface="Roboto"/>
                    <a:ea typeface="Roboto"/>
                    <a:cs typeface="Roboto"/>
                    <a:sym typeface="Roboto"/>
                  </a:rPr>
                </a:br>
                <a:endParaRPr b="0" i="0" sz="1200" u="none" cap="none" strike="noStrike">
                  <a:solidFill>
                    <a:schemeClr val="accent6"/>
                  </a:solidFill>
                  <a:latin typeface="Roboto"/>
                  <a:ea typeface="Roboto"/>
                  <a:cs typeface="Roboto"/>
                  <a:sym typeface="Roboto"/>
                </a:endParaRPr>
              </a:p>
            </p:txBody>
          </p:sp>
        </p:grpSp>
      </p:grpSp>
      <p:grpSp>
        <p:nvGrpSpPr>
          <p:cNvPr id="251" name="Google Shape;251;p28"/>
          <p:cNvGrpSpPr/>
          <p:nvPr/>
        </p:nvGrpSpPr>
        <p:grpSpPr>
          <a:xfrm>
            <a:off x="6786725" y="1556580"/>
            <a:ext cx="1159569" cy="2613362"/>
            <a:chOff x="6786725" y="1556580"/>
            <a:chExt cx="1159569" cy="2613362"/>
          </a:xfrm>
        </p:grpSpPr>
        <p:grpSp>
          <p:nvGrpSpPr>
            <p:cNvPr id="252" name="Google Shape;252;p28"/>
            <p:cNvGrpSpPr/>
            <p:nvPr/>
          </p:nvGrpSpPr>
          <p:grpSpPr>
            <a:xfrm>
              <a:off x="6806632" y="1556580"/>
              <a:ext cx="1119778" cy="1119615"/>
              <a:chOff x="6806632" y="1556580"/>
              <a:chExt cx="1119778" cy="1119615"/>
            </a:xfrm>
          </p:grpSpPr>
          <p:sp>
            <p:nvSpPr>
              <p:cNvPr id="253" name="Google Shape;253;p28"/>
              <p:cNvSpPr/>
              <p:nvPr/>
            </p:nvSpPr>
            <p:spPr>
              <a:xfrm>
                <a:off x="6806632" y="1556580"/>
                <a:ext cx="1119778" cy="1119615"/>
              </a:xfrm>
              <a:custGeom>
                <a:rect b="b" l="l" r="r" t="t"/>
                <a:pathLst>
                  <a:path extrusionOk="0" h="54910" w="54918">
                    <a:moveTo>
                      <a:pt x="27463" y="0"/>
                    </a:moveTo>
                    <a:cubicBezTo>
                      <a:pt x="12293" y="0"/>
                      <a:pt x="0" y="12293"/>
                      <a:pt x="0" y="27455"/>
                    </a:cubicBezTo>
                    <a:cubicBezTo>
                      <a:pt x="0" y="42617"/>
                      <a:pt x="12293" y="54910"/>
                      <a:pt x="27463" y="54910"/>
                    </a:cubicBezTo>
                    <a:cubicBezTo>
                      <a:pt x="42625" y="54910"/>
                      <a:pt x="54918" y="42617"/>
                      <a:pt x="54918" y="27455"/>
                    </a:cubicBezTo>
                    <a:cubicBezTo>
                      <a:pt x="54918" y="12293"/>
                      <a:pt x="42625" y="0"/>
                      <a:pt x="274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8"/>
              <p:cNvSpPr/>
              <p:nvPr/>
            </p:nvSpPr>
            <p:spPr>
              <a:xfrm>
                <a:off x="6924493" y="1672541"/>
                <a:ext cx="887700" cy="887700"/>
              </a:xfrm>
              <a:prstGeom prst="ellipse">
                <a:avLst/>
              </a:pr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accent6"/>
                    </a:solidFill>
                    <a:latin typeface="Fira Sans Extra Condensed SemiBold"/>
                    <a:ea typeface="Fira Sans Extra Condensed SemiBold"/>
                    <a:cs typeface="Fira Sans Extra Condensed SemiBold"/>
                    <a:sym typeface="Fira Sans Extra Condensed SemiBold"/>
                  </a:rPr>
                  <a:t>05</a:t>
                </a:r>
                <a:endParaRPr b="0" i="0" sz="20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grpSp>
        <p:grpSp>
          <p:nvGrpSpPr>
            <p:cNvPr id="255" name="Google Shape;255;p28"/>
            <p:cNvGrpSpPr/>
            <p:nvPr/>
          </p:nvGrpSpPr>
          <p:grpSpPr>
            <a:xfrm>
              <a:off x="6786725" y="3133149"/>
              <a:ext cx="1159569" cy="1036793"/>
              <a:chOff x="4161951" y="1877417"/>
              <a:chExt cx="1699500" cy="954865"/>
            </a:xfrm>
          </p:grpSpPr>
          <p:sp>
            <p:nvSpPr>
              <p:cNvPr id="256" name="Google Shape;256;p28"/>
              <p:cNvSpPr txBox="1"/>
              <p:nvPr/>
            </p:nvSpPr>
            <p:spPr>
              <a:xfrm>
                <a:off x="4161951" y="1877417"/>
                <a:ext cx="1699500" cy="29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accent6"/>
                    </a:solidFill>
                    <a:latin typeface="Fira Sans Extra Condensed SemiBold"/>
                    <a:ea typeface="Fira Sans Extra Condensed SemiBold"/>
                    <a:cs typeface="Fira Sans Extra Condensed SemiBold"/>
                    <a:sym typeface="Fira Sans Extra Condensed SemiBold"/>
                  </a:rPr>
                  <a:t>Step-5</a:t>
                </a:r>
                <a:endParaRPr b="0" i="0" sz="16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257" name="Google Shape;257;p28"/>
              <p:cNvSpPr txBox="1"/>
              <p:nvPr/>
            </p:nvSpPr>
            <p:spPr>
              <a:xfrm>
                <a:off x="4161951" y="2176782"/>
                <a:ext cx="1699500" cy="65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 sz="1200" u="none" cap="none" strike="noStrike">
                    <a:solidFill>
                      <a:schemeClr val="accent6"/>
                    </a:solidFill>
                    <a:latin typeface="Roboto"/>
                    <a:ea typeface="Roboto"/>
                    <a:cs typeface="Roboto"/>
                    <a:sym typeface="Roboto"/>
                  </a:rPr>
                  <a:t>Concluding the Analysis</a:t>
                </a:r>
                <a:endParaRPr b="0" i="0" sz="1200" u="none" cap="none" strike="noStrike">
                  <a:solidFill>
                    <a:schemeClr val="accent6"/>
                  </a:solidFill>
                  <a:latin typeface="Arial"/>
                  <a:ea typeface="Arial"/>
                  <a:cs typeface="Arial"/>
                  <a:sym typeface="Arial"/>
                </a:endParaRPr>
              </a:p>
              <a:p>
                <a:pPr indent="0" lvl="0" marL="0" marR="0" rtl="0" algn="ctr">
                  <a:lnSpc>
                    <a:spcPct val="100000"/>
                  </a:lnSpc>
                  <a:spcBef>
                    <a:spcPts val="0"/>
                  </a:spcBef>
                  <a:spcAft>
                    <a:spcPts val="0"/>
                  </a:spcAft>
                  <a:buNone/>
                </a:pPr>
                <a:br>
                  <a:rPr b="0" i="0" lang="en" sz="1200" u="none" cap="none" strike="noStrike">
                    <a:solidFill>
                      <a:schemeClr val="accent6"/>
                    </a:solidFill>
                    <a:latin typeface="Arial"/>
                    <a:ea typeface="Arial"/>
                    <a:cs typeface="Arial"/>
                    <a:sym typeface="Arial"/>
                  </a:rPr>
                </a:br>
                <a:endParaRPr b="0" i="0" sz="1200" u="none" cap="none" strike="noStrike">
                  <a:solidFill>
                    <a:schemeClr val="accent6"/>
                  </a:solidFill>
                  <a:latin typeface="Roboto"/>
                  <a:ea typeface="Roboto"/>
                  <a:cs typeface="Roboto"/>
                  <a:sym typeface="Roboto"/>
                </a:endParaRPr>
              </a:p>
            </p:txBody>
          </p:sp>
        </p:grpSp>
      </p:grpSp>
      <p:grpSp>
        <p:nvGrpSpPr>
          <p:cNvPr id="258" name="Google Shape;258;p28"/>
          <p:cNvGrpSpPr/>
          <p:nvPr/>
        </p:nvGrpSpPr>
        <p:grpSpPr>
          <a:xfrm>
            <a:off x="2550463" y="1597999"/>
            <a:ext cx="1159569" cy="2613453"/>
            <a:chOff x="2550463" y="1597999"/>
            <a:chExt cx="1159569" cy="2613453"/>
          </a:xfrm>
        </p:grpSpPr>
        <p:grpSp>
          <p:nvGrpSpPr>
            <p:cNvPr id="259" name="Google Shape;259;p28"/>
            <p:cNvGrpSpPr/>
            <p:nvPr/>
          </p:nvGrpSpPr>
          <p:grpSpPr>
            <a:xfrm>
              <a:off x="2569265" y="3091654"/>
              <a:ext cx="1119635" cy="1119798"/>
              <a:chOff x="2569265" y="3091654"/>
              <a:chExt cx="1119635" cy="1119798"/>
            </a:xfrm>
          </p:grpSpPr>
          <p:sp>
            <p:nvSpPr>
              <p:cNvPr id="260" name="Google Shape;260;p28"/>
              <p:cNvSpPr/>
              <p:nvPr/>
            </p:nvSpPr>
            <p:spPr>
              <a:xfrm>
                <a:off x="2569265" y="3091654"/>
                <a:ext cx="1119635" cy="1119798"/>
              </a:xfrm>
              <a:custGeom>
                <a:rect b="b" l="l" r="r" t="t"/>
                <a:pathLst>
                  <a:path extrusionOk="0" h="54919" w="54911">
                    <a:moveTo>
                      <a:pt x="27456" y="1"/>
                    </a:moveTo>
                    <a:cubicBezTo>
                      <a:pt x="12293" y="1"/>
                      <a:pt x="1" y="12293"/>
                      <a:pt x="1" y="27463"/>
                    </a:cubicBezTo>
                    <a:cubicBezTo>
                      <a:pt x="1" y="42626"/>
                      <a:pt x="12293" y="54918"/>
                      <a:pt x="27456" y="54918"/>
                    </a:cubicBezTo>
                    <a:cubicBezTo>
                      <a:pt x="42618" y="54918"/>
                      <a:pt x="54911" y="42626"/>
                      <a:pt x="54911" y="27463"/>
                    </a:cubicBezTo>
                    <a:cubicBezTo>
                      <a:pt x="54911" y="12293"/>
                      <a:pt x="42618" y="1"/>
                      <a:pt x="274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8"/>
              <p:cNvSpPr/>
              <p:nvPr/>
            </p:nvSpPr>
            <p:spPr>
              <a:xfrm>
                <a:off x="2684193" y="3207691"/>
                <a:ext cx="887700" cy="887700"/>
              </a:xfrm>
              <a:prstGeom prst="ellipse">
                <a:avLst/>
              </a:pr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accent6"/>
                    </a:solidFill>
                    <a:latin typeface="Fira Sans Extra Condensed SemiBold"/>
                    <a:ea typeface="Fira Sans Extra Condensed SemiBold"/>
                    <a:cs typeface="Fira Sans Extra Condensed SemiBold"/>
                    <a:sym typeface="Fira Sans Extra Condensed SemiBold"/>
                  </a:rPr>
                  <a:t>02</a:t>
                </a:r>
                <a:endParaRPr b="0" i="0" sz="20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grpSp>
        <p:grpSp>
          <p:nvGrpSpPr>
            <p:cNvPr id="262" name="Google Shape;262;p28"/>
            <p:cNvGrpSpPr/>
            <p:nvPr/>
          </p:nvGrpSpPr>
          <p:grpSpPr>
            <a:xfrm>
              <a:off x="2550463" y="1597999"/>
              <a:ext cx="1159569" cy="1036793"/>
              <a:chOff x="4161951" y="1877417"/>
              <a:chExt cx="1699500" cy="954865"/>
            </a:xfrm>
          </p:grpSpPr>
          <p:sp>
            <p:nvSpPr>
              <p:cNvPr id="263" name="Google Shape;263;p28"/>
              <p:cNvSpPr txBox="1"/>
              <p:nvPr/>
            </p:nvSpPr>
            <p:spPr>
              <a:xfrm>
                <a:off x="4161951" y="1877417"/>
                <a:ext cx="1699500" cy="29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accent6"/>
                    </a:solidFill>
                    <a:latin typeface="Fira Sans Extra Condensed SemiBold"/>
                    <a:ea typeface="Fira Sans Extra Condensed SemiBold"/>
                    <a:cs typeface="Fira Sans Extra Condensed SemiBold"/>
                    <a:sym typeface="Fira Sans Extra Condensed SemiBold"/>
                  </a:rPr>
                  <a:t>Step-2</a:t>
                </a:r>
                <a:endParaRPr b="0" i="0" sz="16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264" name="Google Shape;264;p28"/>
              <p:cNvSpPr txBox="1"/>
              <p:nvPr/>
            </p:nvSpPr>
            <p:spPr>
              <a:xfrm>
                <a:off x="4161951" y="2176782"/>
                <a:ext cx="1699500" cy="65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 sz="1200" u="none" cap="none" strike="noStrike">
                    <a:solidFill>
                      <a:schemeClr val="accent6"/>
                    </a:solidFill>
                    <a:latin typeface="Roboto"/>
                    <a:ea typeface="Roboto"/>
                    <a:cs typeface="Roboto"/>
                    <a:sym typeface="Roboto"/>
                  </a:rPr>
                  <a:t>Making a new dataframe from those columns</a:t>
                </a:r>
                <a:endParaRPr b="0" i="0" sz="1200" u="none" cap="none" strike="noStrike">
                  <a:solidFill>
                    <a:schemeClr val="accent6"/>
                  </a:solidFill>
                  <a:latin typeface="Arial"/>
                  <a:ea typeface="Arial"/>
                  <a:cs typeface="Arial"/>
                  <a:sym typeface="Arial"/>
                </a:endParaRPr>
              </a:p>
              <a:p>
                <a:pPr indent="0" lvl="0" marL="0" marR="0" rtl="0" algn="ctr">
                  <a:lnSpc>
                    <a:spcPct val="100000"/>
                  </a:lnSpc>
                  <a:spcBef>
                    <a:spcPts val="0"/>
                  </a:spcBef>
                  <a:spcAft>
                    <a:spcPts val="0"/>
                  </a:spcAft>
                  <a:buNone/>
                </a:pPr>
                <a:br>
                  <a:rPr b="0" i="0" lang="en" sz="1200" u="none" cap="none" strike="noStrike">
                    <a:solidFill>
                      <a:schemeClr val="accent6"/>
                    </a:solidFill>
                    <a:latin typeface="Arial"/>
                    <a:ea typeface="Arial"/>
                    <a:cs typeface="Arial"/>
                    <a:sym typeface="Arial"/>
                  </a:rPr>
                </a:br>
                <a:endParaRPr b="0" i="0" sz="1200" u="none" cap="none" strike="noStrike">
                  <a:solidFill>
                    <a:schemeClr val="accent6"/>
                  </a:solidFill>
                  <a:latin typeface="Roboto"/>
                  <a:ea typeface="Roboto"/>
                  <a:cs typeface="Roboto"/>
                  <a:sym typeface="Roboto"/>
                </a:endParaRPr>
              </a:p>
            </p:txBody>
          </p:sp>
        </p:grpSp>
      </p:grpSp>
      <p:grpSp>
        <p:nvGrpSpPr>
          <p:cNvPr id="265" name="Google Shape;265;p28"/>
          <p:cNvGrpSpPr/>
          <p:nvPr/>
        </p:nvGrpSpPr>
        <p:grpSpPr>
          <a:xfrm>
            <a:off x="5379838" y="1597999"/>
            <a:ext cx="1159569" cy="2613453"/>
            <a:chOff x="5379838" y="1597999"/>
            <a:chExt cx="1159569" cy="2613453"/>
          </a:xfrm>
        </p:grpSpPr>
        <p:grpSp>
          <p:nvGrpSpPr>
            <p:cNvPr id="266" name="Google Shape;266;p28"/>
            <p:cNvGrpSpPr/>
            <p:nvPr/>
          </p:nvGrpSpPr>
          <p:grpSpPr>
            <a:xfrm>
              <a:off x="5398839" y="3091654"/>
              <a:ext cx="1119635" cy="1119798"/>
              <a:chOff x="5398839" y="3091654"/>
              <a:chExt cx="1119635" cy="1119798"/>
            </a:xfrm>
          </p:grpSpPr>
          <p:sp>
            <p:nvSpPr>
              <p:cNvPr id="267" name="Google Shape;267;p28"/>
              <p:cNvSpPr/>
              <p:nvPr/>
            </p:nvSpPr>
            <p:spPr>
              <a:xfrm>
                <a:off x="5398839" y="3091654"/>
                <a:ext cx="1119635" cy="1119798"/>
              </a:xfrm>
              <a:custGeom>
                <a:rect b="b" l="l" r="r" t="t"/>
                <a:pathLst>
                  <a:path extrusionOk="0" h="54919" w="54911">
                    <a:moveTo>
                      <a:pt x="27456" y="1"/>
                    </a:moveTo>
                    <a:cubicBezTo>
                      <a:pt x="12293" y="1"/>
                      <a:pt x="1" y="12293"/>
                      <a:pt x="1" y="27463"/>
                    </a:cubicBezTo>
                    <a:cubicBezTo>
                      <a:pt x="1" y="42626"/>
                      <a:pt x="12293" y="54918"/>
                      <a:pt x="27456" y="54918"/>
                    </a:cubicBezTo>
                    <a:cubicBezTo>
                      <a:pt x="42618" y="54918"/>
                      <a:pt x="54911" y="42626"/>
                      <a:pt x="54911" y="27463"/>
                    </a:cubicBezTo>
                    <a:cubicBezTo>
                      <a:pt x="54911" y="12293"/>
                      <a:pt x="42618" y="1"/>
                      <a:pt x="274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8"/>
              <p:cNvSpPr/>
              <p:nvPr/>
            </p:nvSpPr>
            <p:spPr>
              <a:xfrm>
                <a:off x="5513868" y="3207691"/>
                <a:ext cx="887700" cy="887700"/>
              </a:xfrm>
              <a:prstGeom prst="ellipse">
                <a:avLst/>
              </a:pr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accent6"/>
                    </a:solidFill>
                    <a:latin typeface="Fira Sans Extra Condensed SemiBold"/>
                    <a:ea typeface="Fira Sans Extra Condensed SemiBold"/>
                    <a:cs typeface="Fira Sans Extra Condensed SemiBold"/>
                    <a:sym typeface="Fira Sans Extra Condensed SemiBold"/>
                  </a:rPr>
                  <a:t>04</a:t>
                </a:r>
                <a:endParaRPr b="0" i="0" sz="20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grpSp>
        <p:grpSp>
          <p:nvGrpSpPr>
            <p:cNvPr id="269" name="Google Shape;269;p28"/>
            <p:cNvGrpSpPr/>
            <p:nvPr/>
          </p:nvGrpSpPr>
          <p:grpSpPr>
            <a:xfrm>
              <a:off x="5379838" y="1597999"/>
              <a:ext cx="1159569" cy="1036793"/>
              <a:chOff x="4049134" y="1877417"/>
              <a:chExt cx="1699500" cy="954865"/>
            </a:xfrm>
          </p:grpSpPr>
          <p:sp>
            <p:nvSpPr>
              <p:cNvPr id="270" name="Google Shape;270;p28"/>
              <p:cNvSpPr txBox="1"/>
              <p:nvPr/>
            </p:nvSpPr>
            <p:spPr>
              <a:xfrm>
                <a:off x="4049134" y="1877417"/>
                <a:ext cx="1699500" cy="29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accent6"/>
                    </a:solidFill>
                    <a:latin typeface="Fira Sans Extra Condensed SemiBold"/>
                    <a:ea typeface="Fira Sans Extra Condensed SemiBold"/>
                    <a:cs typeface="Fira Sans Extra Condensed SemiBold"/>
                    <a:sym typeface="Fira Sans Extra Condensed SemiBold"/>
                  </a:rPr>
                  <a:t>Step-4</a:t>
                </a:r>
                <a:endParaRPr b="0" i="0" sz="16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271" name="Google Shape;271;p28"/>
              <p:cNvSpPr txBox="1"/>
              <p:nvPr/>
            </p:nvSpPr>
            <p:spPr>
              <a:xfrm>
                <a:off x="4049134" y="2176782"/>
                <a:ext cx="1699500" cy="65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 sz="1200" u="none" cap="none" strike="noStrike">
                    <a:solidFill>
                      <a:schemeClr val="accent6"/>
                    </a:solidFill>
                    <a:latin typeface="Roboto"/>
                    <a:ea typeface="Roboto"/>
                    <a:cs typeface="Roboto"/>
                    <a:sym typeface="Roboto"/>
                  </a:rPr>
                  <a:t>Applying Apriori</a:t>
                </a:r>
                <a:endParaRPr b="0" i="0" sz="1200" u="none" cap="none" strike="noStrike">
                  <a:solidFill>
                    <a:schemeClr val="accent6"/>
                  </a:solidFill>
                  <a:latin typeface="Arial"/>
                  <a:ea typeface="Arial"/>
                  <a:cs typeface="Arial"/>
                  <a:sym typeface="Arial"/>
                </a:endParaRPr>
              </a:p>
              <a:p>
                <a:pPr indent="0" lvl="0" marL="0" marR="0" rtl="0" algn="ctr">
                  <a:lnSpc>
                    <a:spcPct val="100000"/>
                  </a:lnSpc>
                  <a:spcBef>
                    <a:spcPts val="0"/>
                  </a:spcBef>
                  <a:spcAft>
                    <a:spcPts val="0"/>
                  </a:spcAft>
                  <a:buNone/>
                </a:pPr>
                <a:br>
                  <a:rPr b="0" i="0" lang="en" sz="1200" u="none" cap="none" strike="noStrike">
                    <a:solidFill>
                      <a:schemeClr val="accent6"/>
                    </a:solidFill>
                    <a:latin typeface="Arial"/>
                    <a:ea typeface="Arial"/>
                    <a:cs typeface="Arial"/>
                    <a:sym typeface="Arial"/>
                  </a:rPr>
                </a:br>
                <a:endParaRPr b="0" i="0" sz="1200" u="none" cap="none" strike="noStrike">
                  <a:solidFill>
                    <a:schemeClr val="accent6"/>
                  </a:solidFill>
                  <a:latin typeface="Roboto"/>
                  <a:ea typeface="Roboto"/>
                  <a:cs typeface="Roboto"/>
                  <a:sym typeface="Roboto"/>
                </a:endParaRPr>
              </a:p>
            </p:txBody>
          </p:sp>
        </p:grpSp>
      </p:grpSp>
      <p:sp>
        <p:nvSpPr>
          <p:cNvPr id="272" name="Google Shape;272;p28"/>
          <p:cNvSpPr/>
          <p:nvPr/>
        </p:nvSpPr>
        <p:spPr>
          <a:xfrm>
            <a:off x="465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9"/>
          <p:cNvSpPr txBox="1"/>
          <p:nvPr>
            <p:ph type="title"/>
          </p:nvPr>
        </p:nvSpPr>
        <p:spPr>
          <a:xfrm>
            <a:off x="457200" y="411475"/>
            <a:ext cx="82389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6"/>
              </a:buClr>
              <a:buSzPts val="1100"/>
              <a:buFont typeface="Arial"/>
              <a:buNone/>
            </a:pPr>
            <a:r>
              <a:rPr lang="en"/>
              <a:t>Glance at the Columns </a:t>
            </a:r>
            <a:endParaRPr/>
          </a:p>
        </p:txBody>
      </p:sp>
      <p:grpSp>
        <p:nvGrpSpPr>
          <p:cNvPr id="278" name="Google Shape;278;p29"/>
          <p:cNvGrpSpPr/>
          <p:nvPr/>
        </p:nvGrpSpPr>
        <p:grpSpPr>
          <a:xfrm>
            <a:off x="705952" y="1036301"/>
            <a:ext cx="204486" cy="3700301"/>
            <a:chOff x="705952" y="1036301"/>
            <a:chExt cx="204486" cy="3700301"/>
          </a:xfrm>
        </p:grpSpPr>
        <p:sp>
          <p:nvSpPr>
            <p:cNvPr id="279" name="Google Shape;279;p29"/>
            <p:cNvSpPr/>
            <p:nvPr/>
          </p:nvSpPr>
          <p:spPr>
            <a:xfrm>
              <a:off x="751938" y="1935839"/>
              <a:ext cx="112500" cy="899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9"/>
            <p:cNvSpPr/>
            <p:nvPr/>
          </p:nvSpPr>
          <p:spPr>
            <a:xfrm>
              <a:off x="751938" y="2835378"/>
              <a:ext cx="112500" cy="899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9"/>
            <p:cNvSpPr/>
            <p:nvPr/>
          </p:nvSpPr>
          <p:spPr>
            <a:xfrm>
              <a:off x="751938" y="3734917"/>
              <a:ext cx="112500" cy="8997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9"/>
            <p:cNvSpPr/>
            <p:nvPr/>
          </p:nvSpPr>
          <p:spPr>
            <a:xfrm flipH="1" rot="-5400000">
              <a:off x="705946" y="1833748"/>
              <a:ext cx="204498" cy="204486"/>
            </a:xfrm>
            <a:custGeom>
              <a:rect b="b" l="l" r="r" t="t"/>
              <a:pathLst>
                <a:path extrusionOk="0" h="16635" w="16636">
                  <a:moveTo>
                    <a:pt x="8318" y="0"/>
                  </a:moveTo>
                  <a:cubicBezTo>
                    <a:pt x="3738" y="0"/>
                    <a:pt x="1" y="3738"/>
                    <a:pt x="1" y="8317"/>
                  </a:cubicBezTo>
                  <a:cubicBezTo>
                    <a:pt x="1" y="12917"/>
                    <a:pt x="3738" y="16634"/>
                    <a:pt x="8318" y="16634"/>
                  </a:cubicBezTo>
                  <a:cubicBezTo>
                    <a:pt x="12918" y="16634"/>
                    <a:pt x="16635" y="12917"/>
                    <a:pt x="16635" y="8317"/>
                  </a:cubicBezTo>
                  <a:cubicBezTo>
                    <a:pt x="16635" y="3738"/>
                    <a:pt x="12918" y="0"/>
                    <a:pt x="831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9"/>
            <p:cNvSpPr/>
            <p:nvPr/>
          </p:nvSpPr>
          <p:spPr>
            <a:xfrm>
              <a:off x="751938" y="1036301"/>
              <a:ext cx="112500" cy="899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9"/>
            <p:cNvSpPr/>
            <p:nvPr/>
          </p:nvSpPr>
          <p:spPr>
            <a:xfrm flipH="1" rot="-5400000">
              <a:off x="705946" y="2733210"/>
              <a:ext cx="204498" cy="204486"/>
            </a:xfrm>
            <a:custGeom>
              <a:rect b="b" l="l" r="r" t="t"/>
              <a:pathLst>
                <a:path extrusionOk="0" h="16635" w="16636">
                  <a:moveTo>
                    <a:pt x="8318" y="0"/>
                  </a:moveTo>
                  <a:cubicBezTo>
                    <a:pt x="3738" y="0"/>
                    <a:pt x="1" y="3738"/>
                    <a:pt x="1" y="8317"/>
                  </a:cubicBezTo>
                  <a:cubicBezTo>
                    <a:pt x="1" y="12917"/>
                    <a:pt x="3738" y="16634"/>
                    <a:pt x="8318" y="16634"/>
                  </a:cubicBezTo>
                  <a:cubicBezTo>
                    <a:pt x="12918" y="16634"/>
                    <a:pt x="16635" y="12917"/>
                    <a:pt x="16635" y="8317"/>
                  </a:cubicBezTo>
                  <a:cubicBezTo>
                    <a:pt x="16635" y="3738"/>
                    <a:pt x="12918" y="0"/>
                    <a:pt x="83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9"/>
            <p:cNvSpPr/>
            <p:nvPr/>
          </p:nvSpPr>
          <p:spPr>
            <a:xfrm flipH="1" rot="-5400000">
              <a:off x="705946" y="3632660"/>
              <a:ext cx="204498" cy="204486"/>
            </a:xfrm>
            <a:custGeom>
              <a:rect b="b" l="l" r="r" t="t"/>
              <a:pathLst>
                <a:path extrusionOk="0" h="16635" w="16636">
                  <a:moveTo>
                    <a:pt x="8318" y="0"/>
                  </a:moveTo>
                  <a:cubicBezTo>
                    <a:pt x="3738" y="0"/>
                    <a:pt x="1" y="3738"/>
                    <a:pt x="1" y="8317"/>
                  </a:cubicBezTo>
                  <a:cubicBezTo>
                    <a:pt x="1" y="12917"/>
                    <a:pt x="3738" y="16634"/>
                    <a:pt x="8318" y="16634"/>
                  </a:cubicBezTo>
                  <a:cubicBezTo>
                    <a:pt x="12918" y="16634"/>
                    <a:pt x="16635" y="12917"/>
                    <a:pt x="16635" y="8317"/>
                  </a:cubicBezTo>
                  <a:cubicBezTo>
                    <a:pt x="16635" y="3738"/>
                    <a:pt x="12918" y="0"/>
                    <a:pt x="83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9"/>
            <p:cNvSpPr/>
            <p:nvPr/>
          </p:nvSpPr>
          <p:spPr>
            <a:xfrm flipH="1" rot="-5400000">
              <a:off x="705946" y="4532110"/>
              <a:ext cx="204498" cy="204486"/>
            </a:xfrm>
            <a:custGeom>
              <a:rect b="b" l="l" r="r" t="t"/>
              <a:pathLst>
                <a:path extrusionOk="0" h="16635" w="16636">
                  <a:moveTo>
                    <a:pt x="8318" y="0"/>
                  </a:moveTo>
                  <a:cubicBezTo>
                    <a:pt x="3738" y="0"/>
                    <a:pt x="1" y="3738"/>
                    <a:pt x="1" y="8317"/>
                  </a:cubicBezTo>
                  <a:cubicBezTo>
                    <a:pt x="1" y="12917"/>
                    <a:pt x="3738" y="16634"/>
                    <a:pt x="8318" y="16634"/>
                  </a:cubicBezTo>
                  <a:cubicBezTo>
                    <a:pt x="12918" y="16634"/>
                    <a:pt x="16635" y="12917"/>
                    <a:pt x="16635" y="8317"/>
                  </a:cubicBezTo>
                  <a:cubicBezTo>
                    <a:pt x="16635" y="3738"/>
                    <a:pt x="12918" y="0"/>
                    <a:pt x="83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 name="Google Shape;287;p29"/>
          <p:cNvGrpSpPr/>
          <p:nvPr/>
        </p:nvGrpSpPr>
        <p:grpSpPr>
          <a:xfrm>
            <a:off x="1299250" y="1086700"/>
            <a:ext cx="3033297" cy="798900"/>
            <a:chOff x="1299250" y="1086700"/>
            <a:chExt cx="3033297" cy="798900"/>
          </a:xfrm>
        </p:grpSpPr>
        <p:grpSp>
          <p:nvGrpSpPr>
            <p:cNvPr id="288" name="Google Shape;288;p29"/>
            <p:cNvGrpSpPr/>
            <p:nvPr/>
          </p:nvGrpSpPr>
          <p:grpSpPr>
            <a:xfrm>
              <a:off x="2439984" y="1100350"/>
              <a:ext cx="1892563" cy="771600"/>
              <a:chOff x="4161950" y="1853975"/>
              <a:chExt cx="1699500" cy="771600"/>
            </a:xfrm>
          </p:grpSpPr>
          <p:sp>
            <p:nvSpPr>
              <p:cNvPr id="289" name="Google Shape;289;p29"/>
              <p:cNvSpPr txBox="1"/>
              <p:nvPr/>
            </p:nvSpPr>
            <p:spPr>
              <a:xfrm>
                <a:off x="4161950" y="1853975"/>
                <a:ext cx="1699500" cy="32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Fira Sans Extra Condensed SemiBold"/>
                    <a:ea typeface="Fira Sans Extra Condensed SemiBold"/>
                    <a:cs typeface="Fira Sans Extra Condensed SemiBold"/>
                    <a:sym typeface="Fira Sans Extra Condensed SemiBold"/>
                  </a:rPr>
                  <a:t>InvoiceNo</a:t>
                </a:r>
                <a:endParaRPr b="0" i="0" sz="16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290" name="Google Shape;290;p29"/>
              <p:cNvSpPr txBox="1"/>
              <p:nvPr/>
            </p:nvSpPr>
            <p:spPr>
              <a:xfrm>
                <a:off x="4161950" y="2176775"/>
                <a:ext cx="1699500" cy="44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200" u="none" cap="none" strike="noStrike">
                    <a:solidFill>
                      <a:srgbClr val="141414"/>
                    </a:solidFill>
                    <a:latin typeface="Roboto"/>
                    <a:ea typeface="Roboto"/>
                    <a:cs typeface="Roboto"/>
                    <a:sym typeface="Roboto"/>
                  </a:rPr>
                  <a:t>Invoice Number of the Product</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br>
                  <a:rPr b="0" i="0" lang="en" sz="1200" u="none" cap="none" strike="noStrike">
                    <a:solidFill>
                      <a:srgbClr val="000000"/>
                    </a:solidFill>
                    <a:latin typeface="Roboto"/>
                    <a:ea typeface="Roboto"/>
                    <a:cs typeface="Roboto"/>
                    <a:sym typeface="Roboto"/>
                  </a:rPr>
                </a:br>
                <a:endParaRPr b="0" i="0" sz="1200" u="none" cap="none" strike="noStrike">
                  <a:solidFill>
                    <a:schemeClr val="accent6"/>
                  </a:solidFill>
                  <a:latin typeface="Roboto"/>
                  <a:ea typeface="Roboto"/>
                  <a:cs typeface="Roboto"/>
                  <a:sym typeface="Roboto"/>
                </a:endParaRPr>
              </a:p>
            </p:txBody>
          </p:sp>
        </p:grpSp>
        <p:sp>
          <p:nvSpPr>
            <p:cNvPr id="291" name="Google Shape;291;p29"/>
            <p:cNvSpPr/>
            <p:nvPr/>
          </p:nvSpPr>
          <p:spPr>
            <a:xfrm>
              <a:off x="1299250" y="1086700"/>
              <a:ext cx="798900" cy="79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grpSp>
      <p:grpSp>
        <p:nvGrpSpPr>
          <p:cNvPr id="292" name="Google Shape;292;p29"/>
          <p:cNvGrpSpPr/>
          <p:nvPr/>
        </p:nvGrpSpPr>
        <p:grpSpPr>
          <a:xfrm>
            <a:off x="1299250" y="1986250"/>
            <a:ext cx="3033297" cy="798900"/>
            <a:chOff x="1299250" y="1986250"/>
            <a:chExt cx="3033297" cy="798900"/>
          </a:xfrm>
        </p:grpSpPr>
        <p:grpSp>
          <p:nvGrpSpPr>
            <p:cNvPr id="293" name="Google Shape;293;p29"/>
            <p:cNvGrpSpPr/>
            <p:nvPr/>
          </p:nvGrpSpPr>
          <p:grpSpPr>
            <a:xfrm>
              <a:off x="2439984" y="1999900"/>
              <a:ext cx="1892563" cy="771600"/>
              <a:chOff x="4161950" y="1853975"/>
              <a:chExt cx="1699500" cy="771600"/>
            </a:xfrm>
          </p:grpSpPr>
          <p:sp>
            <p:nvSpPr>
              <p:cNvPr id="294" name="Google Shape;294;p29"/>
              <p:cNvSpPr txBox="1"/>
              <p:nvPr/>
            </p:nvSpPr>
            <p:spPr>
              <a:xfrm>
                <a:off x="4161950" y="1853975"/>
                <a:ext cx="1699500" cy="32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accent6"/>
                    </a:solidFill>
                    <a:latin typeface="Fira Sans Extra Condensed SemiBold"/>
                    <a:ea typeface="Fira Sans Extra Condensed SemiBold"/>
                    <a:cs typeface="Fira Sans Extra Condensed SemiBold"/>
                    <a:sym typeface="Fira Sans Extra Condensed SemiBold"/>
                  </a:rPr>
                  <a:t>StockCode</a:t>
                </a:r>
                <a:endParaRPr b="0" i="0" sz="16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295" name="Google Shape;295;p29"/>
              <p:cNvSpPr txBox="1"/>
              <p:nvPr/>
            </p:nvSpPr>
            <p:spPr>
              <a:xfrm>
                <a:off x="4161950" y="2176775"/>
                <a:ext cx="1699500" cy="44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141414"/>
                    </a:solidFill>
                    <a:latin typeface="Roboto"/>
                    <a:ea typeface="Roboto"/>
                    <a:cs typeface="Roboto"/>
                    <a:sym typeface="Roboto"/>
                  </a:rPr>
                  <a:t>Code of that particular product</a:t>
                </a:r>
                <a:endParaRPr b="0" i="0" sz="1200" u="none" cap="none" strike="noStrike">
                  <a:solidFill>
                    <a:schemeClr val="accent6"/>
                  </a:solidFill>
                  <a:latin typeface="Roboto"/>
                  <a:ea typeface="Roboto"/>
                  <a:cs typeface="Roboto"/>
                  <a:sym typeface="Roboto"/>
                </a:endParaRPr>
              </a:p>
            </p:txBody>
          </p:sp>
        </p:grpSp>
        <p:sp>
          <p:nvSpPr>
            <p:cNvPr id="296" name="Google Shape;296;p29"/>
            <p:cNvSpPr/>
            <p:nvPr/>
          </p:nvSpPr>
          <p:spPr>
            <a:xfrm>
              <a:off x="1299250" y="1986250"/>
              <a:ext cx="798900" cy="79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grpSp>
      <p:grpSp>
        <p:nvGrpSpPr>
          <p:cNvPr id="297" name="Google Shape;297;p29"/>
          <p:cNvGrpSpPr/>
          <p:nvPr/>
        </p:nvGrpSpPr>
        <p:grpSpPr>
          <a:xfrm>
            <a:off x="1299250" y="2885800"/>
            <a:ext cx="3033297" cy="798900"/>
            <a:chOff x="1299250" y="2885800"/>
            <a:chExt cx="3033297" cy="798900"/>
          </a:xfrm>
        </p:grpSpPr>
        <p:grpSp>
          <p:nvGrpSpPr>
            <p:cNvPr id="298" name="Google Shape;298;p29"/>
            <p:cNvGrpSpPr/>
            <p:nvPr/>
          </p:nvGrpSpPr>
          <p:grpSpPr>
            <a:xfrm>
              <a:off x="2439984" y="2899450"/>
              <a:ext cx="1892563" cy="771600"/>
              <a:chOff x="4161950" y="1853975"/>
              <a:chExt cx="1699500" cy="771600"/>
            </a:xfrm>
          </p:grpSpPr>
          <p:sp>
            <p:nvSpPr>
              <p:cNvPr id="299" name="Google Shape;299;p29"/>
              <p:cNvSpPr txBox="1"/>
              <p:nvPr/>
            </p:nvSpPr>
            <p:spPr>
              <a:xfrm>
                <a:off x="4161950" y="1853975"/>
                <a:ext cx="1699500" cy="32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accent6"/>
                    </a:solidFill>
                    <a:latin typeface="Fira Sans Extra Condensed SemiBold"/>
                    <a:ea typeface="Fira Sans Extra Condensed SemiBold"/>
                    <a:cs typeface="Fira Sans Extra Condensed SemiBold"/>
                    <a:sym typeface="Fira Sans Extra Condensed SemiBold"/>
                  </a:rPr>
                  <a:t>Description</a:t>
                </a:r>
                <a:endParaRPr b="0" i="0" sz="16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300" name="Google Shape;300;p29"/>
              <p:cNvSpPr txBox="1"/>
              <p:nvPr/>
            </p:nvSpPr>
            <p:spPr>
              <a:xfrm>
                <a:off x="4161950" y="2176775"/>
                <a:ext cx="1699500" cy="44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6"/>
                    </a:solidFill>
                    <a:latin typeface="Roboto"/>
                    <a:ea typeface="Roboto"/>
                    <a:cs typeface="Roboto"/>
                    <a:sym typeface="Roboto"/>
                  </a:rPr>
                  <a:t>Detail of the product</a:t>
                </a:r>
                <a:endParaRPr/>
              </a:p>
            </p:txBody>
          </p:sp>
        </p:grpSp>
        <p:sp>
          <p:nvSpPr>
            <p:cNvPr id="301" name="Google Shape;301;p29"/>
            <p:cNvSpPr/>
            <p:nvPr/>
          </p:nvSpPr>
          <p:spPr>
            <a:xfrm>
              <a:off x="1299250" y="2885800"/>
              <a:ext cx="798900" cy="79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grpSp>
      <p:grpSp>
        <p:nvGrpSpPr>
          <p:cNvPr id="302" name="Google Shape;302;p29"/>
          <p:cNvGrpSpPr/>
          <p:nvPr/>
        </p:nvGrpSpPr>
        <p:grpSpPr>
          <a:xfrm>
            <a:off x="1299250" y="3785350"/>
            <a:ext cx="3033297" cy="798900"/>
            <a:chOff x="1299250" y="3785350"/>
            <a:chExt cx="3033297" cy="798900"/>
          </a:xfrm>
        </p:grpSpPr>
        <p:grpSp>
          <p:nvGrpSpPr>
            <p:cNvPr id="303" name="Google Shape;303;p29"/>
            <p:cNvGrpSpPr/>
            <p:nvPr/>
          </p:nvGrpSpPr>
          <p:grpSpPr>
            <a:xfrm>
              <a:off x="2439984" y="3799000"/>
              <a:ext cx="1892563" cy="771600"/>
              <a:chOff x="4161950" y="1853975"/>
              <a:chExt cx="1699500" cy="771600"/>
            </a:xfrm>
          </p:grpSpPr>
          <p:sp>
            <p:nvSpPr>
              <p:cNvPr id="304" name="Google Shape;304;p29"/>
              <p:cNvSpPr txBox="1"/>
              <p:nvPr/>
            </p:nvSpPr>
            <p:spPr>
              <a:xfrm>
                <a:off x="4161950" y="1853975"/>
                <a:ext cx="1699500" cy="32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accent6"/>
                    </a:solidFill>
                    <a:latin typeface="Fira Sans Extra Condensed SemiBold"/>
                    <a:ea typeface="Fira Sans Extra Condensed SemiBold"/>
                    <a:cs typeface="Fira Sans Extra Condensed SemiBold"/>
                    <a:sym typeface="Fira Sans Extra Condensed SemiBold"/>
                  </a:rPr>
                  <a:t>Quantity</a:t>
                </a:r>
                <a:endParaRPr/>
              </a:p>
            </p:txBody>
          </p:sp>
          <p:sp>
            <p:nvSpPr>
              <p:cNvPr id="305" name="Google Shape;305;p29"/>
              <p:cNvSpPr txBox="1"/>
              <p:nvPr/>
            </p:nvSpPr>
            <p:spPr>
              <a:xfrm>
                <a:off x="4161950" y="2176775"/>
                <a:ext cx="1699500" cy="44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6"/>
                    </a:solidFill>
                    <a:latin typeface="Roboto"/>
                    <a:ea typeface="Roboto"/>
                    <a:cs typeface="Roboto"/>
                    <a:sym typeface="Roboto"/>
                  </a:rPr>
                  <a:t>Number of product counts</a:t>
                </a:r>
                <a:endParaRPr b="0" i="0" sz="1200" u="none" cap="none" strike="noStrike">
                  <a:solidFill>
                    <a:schemeClr val="accent6"/>
                  </a:solidFill>
                  <a:latin typeface="Roboto"/>
                  <a:ea typeface="Roboto"/>
                  <a:cs typeface="Roboto"/>
                  <a:sym typeface="Roboto"/>
                </a:endParaRPr>
              </a:p>
            </p:txBody>
          </p:sp>
        </p:grpSp>
        <p:sp>
          <p:nvSpPr>
            <p:cNvPr id="306" name="Google Shape;306;p29"/>
            <p:cNvSpPr/>
            <p:nvPr/>
          </p:nvSpPr>
          <p:spPr>
            <a:xfrm>
              <a:off x="1299250" y="3785350"/>
              <a:ext cx="798900" cy="79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grpSp>
      <p:sp>
        <p:nvSpPr>
          <p:cNvPr id="307" name="Google Shape;307;p29"/>
          <p:cNvSpPr/>
          <p:nvPr/>
        </p:nvSpPr>
        <p:spPr>
          <a:xfrm>
            <a:off x="1622657" y="2291021"/>
            <a:ext cx="84205" cy="21066"/>
          </a:xfrm>
          <a:custGeom>
            <a:rect b="b" l="l" r="r" t="t"/>
            <a:pathLst>
              <a:path extrusionOk="0" h="694" w="2774">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8" name="Google Shape;308;p29"/>
          <p:cNvGrpSpPr/>
          <p:nvPr/>
        </p:nvGrpSpPr>
        <p:grpSpPr>
          <a:xfrm>
            <a:off x="4820752" y="1036301"/>
            <a:ext cx="204486" cy="3700301"/>
            <a:chOff x="4820752" y="1036301"/>
            <a:chExt cx="204486" cy="3700301"/>
          </a:xfrm>
        </p:grpSpPr>
        <p:sp>
          <p:nvSpPr>
            <p:cNvPr id="309" name="Google Shape;309;p29"/>
            <p:cNvSpPr/>
            <p:nvPr/>
          </p:nvSpPr>
          <p:spPr>
            <a:xfrm>
              <a:off x="4866738" y="1935839"/>
              <a:ext cx="112500" cy="899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9"/>
            <p:cNvSpPr/>
            <p:nvPr/>
          </p:nvSpPr>
          <p:spPr>
            <a:xfrm>
              <a:off x="4866738" y="2835378"/>
              <a:ext cx="112500" cy="8997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9"/>
            <p:cNvSpPr/>
            <p:nvPr/>
          </p:nvSpPr>
          <p:spPr>
            <a:xfrm>
              <a:off x="4866738" y="3734917"/>
              <a:ext cx="112500" cy="8997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9"/>
            <p:cNvSpPr/>
            <p:nvPr/>
          </p:nvSpPr>
          <p:spPr>
            <a:xfrm flipH="1" rot="-5400000">
              <a:off x="4820746" y="1833748"/>
              <a:ext cx="204498" cy="204486"/>
            </a:xfrm>
            <a:custGeom>
              <a:rect b="b" l="l" r="r" t="t"/>
              <a:pathLst>
                <a:path extrusionOk="0" h="16635" w="16636">
                  <a:moveTo>
                    <a:pt x="8318" y="0"/>
                  </a:moveTo>
                  <a:cubicBezTo>
                    <a:pt x="3738" y="0"/>
                    <a:pt x="1" y="3738"/>
                    <a:pt x="1" y="8317"/>
                  </a:cubicBezTo>
                  <a:cubicBezTo>
                    <a:pt x="1" y="12917"/>
                    <a:pt x="3738" y="16634"/>
                    <a:pt x="8318" y="16634"/>
                  </a:cubicBezTo>
                  <a:cubicBezTo>
                    <a:pt x="12918" y="16634"/>
                    <a:pt x="16635" y="12917"/>
                    <a:pt x="16635" y="8317"/>
                  </a:cubicBezTo>
                  <a:cubicBezTo>
                    <a:pt x="16635" y="3738"/>
                    <a:pt x="12918" y="0"/>
                    <a:pt x="831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9"/>
            <p:cNvSpPr/>
            <p:nvPr/>
          </p:nvSpPr>
          <p:spPr>
            <a:xfrm>
              <a:off x="4866738" y="1036301"/>
              <a:ext cx="112500" cy="8997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9"/>
            <p:cNvSpPr/>
            <p:nvPr/>
          </p:nvSpPr>
          <p:spPr>
            <a:xfrm flipH="1" rot="-5400000">
              <a:off x="4820746" y="2733210"/>
              <a:ext cx="204498" cy="204486"/>
            </a:xfrm>
            <a:custGeom>
              <a:rect b="b" l="l" r="r" t="t"/>
              <a:pathLst>
                <a:path extrusionOk="0" h="16635" w="16636">
                  <a:moveTo>
                    <a:pt x="8318" y="0"/>
                  </a:moveTo>
                  <a:cubicBezTo>
                    <a:pt x="3738" y="0"/>
                    <a:pt x="1" y="3738"/>
                    <a:pt x="1" y="8317"/>
                  </a:cubicBezTo>
                  <a:cubicBezTo>
                    <a:pt x="1" y="12917"/>
                    <a:pt x="3738" y="16634"/>
                    <a:pt x="8318" y="16634"/>
                  </a:cubicBezTo>
                  <a:cubicBezTo>
                    <a:pt x="12918" y="16634"/>
                    <a:pt x="16635" y="12917"/>
                    <a:pt x="16635" y="8317"/>
                  </a:cubicBezTo>
                  <a:cubicBezTo>
                    <a:pt x="16635" y="3738"/>
                    <a:pt x="12918" y="0"/>
                    <a:pt x="831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9"/>
            <p:cNvSpPr/>
            <p:nvPr/>
          </p:nvSpPr>
          <p:spPr>
            <a:xfrm flipH="1" rot="-5400000">
              <a:off x="4820746" y="3632660"/>
              <a:ext cx="204498" cy="204486"/>
            </a:xfrm>
            <a:custGeom>
              <a:rect b="b" l="l" r="r" t="t"/>
              <a:pathLst>
                <a:path extrusionOk="0" h="16635" w="16636">
                  <a:moveTo>
                    <a:pt x="8318" y="0"/>
                  </a:moveTo>
                  <a:cubicBezTo>
                    <a:pt x="3738" y="0"/>
                    <a:pt x="1" y="3738"/>
                    <a:pt x="1" y="8317"/>
                  </a:cubicBezTo>
                  <a:cubicBezTo>
                    <a:pt x="1" y="12917"/>
                    <a:pt x="3738" y="16634"/>
                    <a:pt x="8318" y="16634"/>
                  </a:cubicBezTo>
                  <a:cubicBezTo>
                    <a:pt x="12918" y="16634"/>
                    <a:pt x="16635" y="12917"/>
                    <a:pt x="16635" y="8317"/>
                  </a:cubicBezTo>
                  <a:cubicBezTo>
                    <a:pt x="16635" y="3738"/>
                    <a:pt x="12918" y="0"/>
                    <a:pt x="83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9"/>
            <p:cNvSpPr/>
            <p:nvPr/>
          </p:nvSpPr>
          <p:spPr>
            <a:xfrm flipH="1" rot="-5400000">
              <a:off x="4820746" y="4532110"/>
              <a:ext cx="204498" cy="204486"/>
            </a:xfrm>
            <a:custGeom>
              <a:rect b="b" l="l" r="r" t="t"/>
              <a:pathLst>
                <a:path extrusionOk="0" h="16635" w="16636">
                  <a:moveTo>
                    <a:pt x="8318" y="0"/>
                  </a:moveTo>
                  <a:cubicBezTo>
                    <a:pt x="3738" y="0"/>
                    <a:pt x="1" y="3738"/>
                    <a:pt x="1" y="8317"/>
                  </a:cubicBezTo>
                  <a:cubicBezTo>
                    <a:pt x="1" y="12917"/>
                    <a:pt x="3738" y="16634"/>
                    <a:pt x="8318" y="16634"/>
                  </a:cubicBezTo>
                  <a:cubicBezTo>
                    <a:pt x="12918" y="16634"/>
                    <a:pt x="16635" y="12917"/>
                    <a:pt x="16635" y="8317"/>
                  </a:cubicBezTo>
                  <a:cubicBezTo>
                    <a:pt x="16635" y="3738"/>
                    <a:pt x="12918" y="0"/>
                    <a:pt x="831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7" name="Google Shape;317;p29"/>
          <p:cNvGrpSpPr/>
          <p:nvPr/>
        </p:nvGrpSpPr>
        <p:grpSpPr>
          <a:xfrm>
            <a:off x="5414050" y="1086700"/>
            <a:ext cx="3033297" cy="798900"/>
            <a:chOff x="5414050" y="1086700"/>
            <a:chExt cx="3033297" cy="798900"/>
          </a:xfrm>
        </p:grpSpPr>
        <p:grpSp>
          <p:nvGrpSpPr>
            <p:cNvPr id="318" name="Google Shape;318;p29"/>
            <p:cNvGrpSpPr/>
            <p:nvPr/>
          </p:nvGrpSpPr>
          <p:grpSpPr>
            <a:xfrm>
              <a:off x="6554784" y="1100350"/>
              <a:ext cx="1892563" cy="771600"/>
              <a:chOff x="4161950" y="1853975"/>
              <a:chExt cx="1699500" cy="771600"/>
            </a:xfrm>
          </p:grpSpPr>
          <p:sp>
            <p:nvSpPr>
              <p:cNvPr id="319" name="Google Shape;319;p29"/>
              <p:cNvSpPr txBox="1"/>
              <p:nvPr/>
            </p:nvSpPr>
            <p:spPr>
              <a:xfrm>
                <a:off x="4161950" y="1853975"/>
                <a:ext cx="1699500" cy="32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accent6"/>
                    </a:solidFill>
                    <a:latin typeface="Fira Sans Extra Condensed SemiBold"/>
                    <a:ea typeface="Fira Sans Extra Condensed SemiBold"/>
                    <a:cs typeface="Fira Sans Extra Condensed SemiBold"/>
                    <a:sym typeface="Fira Sans Extra Condensed SemiBold"/>
                  </a:rPr>
                  <a:t>InvoiceDate</a:t>
                </a:r>
                <a:endParaRPr b="0" i="0" sz="16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320" name="Google Shape;320;p29"/>
              <p:cNvSpPr txBox="1"/>
              <p:nvPr/>
            </p:nvSpPr>
            <p:spPr>
              <a:xfrm>
                <a:off x="4161950" y="2176775"/>
                <a:ext cx="1699500" cy="44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6"/>
                    </a:solidFill>
                    <a:latin typeface="Roboto"/>
                    <a:ea typeface="Roboto"/>
                    <a:cs typeface="Roboto"/>
                    <a:sym typeface="Roboto"/>
                  </a:rPr>
                  <a:t>Date &amp; Time of Purchase</a:t>
                </a:r>
                <a:endParaRPr b="0" i="0" sz="1200" u="none" cap="none" strike="noStrike">
                  <a:solidFill>
                    <a:schemeClr val="accent6"/>
                  </a:solidFill>
                  <a:latin typeface="Roboto"/>
                  <a:ea typeface="Roboto"/>
                  <a:cs typeface="Roboto"/>
                  <a:sym typeface="Roboto"/>
                </a:endParaRPr>
              </a:p>
            </p:txBody>
          </p:sp>
        </p:grpSp>
        <p:sp>
          <p:nvSpPr>
            <p:cNvPr id="321" name="Google Shape;321;p29"/>
            <p:cNvSpPr/>
            <p:nvPr/>
          </p:nvSpPr>
          <p:spPr>
            <a:xfrm>
              <a:off x="5414050" y="1086700"/>
              <a:ext cx="798900" cy="79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grpSp>
      <p:grpSp>
        <p:nvGrpSpPr>
          <p:cNvPr id="322" name="Google Shape;322;p29"/>
          <p:cNvGrpSpPr/>
          <p:nvPr/>
        </p:nvGrpSpPr>
        <p:grpSpPr>
          <a:xfrm>
            <a:off x="5414050" y="1986250"/>
            <a:ext cx="3033297" cy="798900"/>
            <a:chOff x="5414050" y="1986250"/>
            <a:chExt cx="3033297" cy="798900"/>
          </a:xfrm>
        </p:grpSpPr>
        <p:grpSp>
          <p:nvGrpSpPr>
            <p:cNvPr id="323" name="Google Shape;323;p29"/>
            <p:cNvGrpSpPr/>
            <p:nvPr/>
          </p:nvGrpSpPr>
          <p:grpSpPr>
            <a:xfrm>
              <a:off x="6554784" y="1999900"/>
              <a:ext cx="1892563" cy="771600"/>
              <a:chOff x="4161950" y="1853975"/>
              <a:chExt cx="1699500" cy="771600"/>
            </a:xfrm>
          </p:grpSpPr>
          <p:sp>
            <p:nvSpPr>
              <p:cNvPr id="324" name="Google Shape;324;p29"/>
              <p:cNvSpPr txBox="1"/>
              <p:nvPr/>
            </p:nvSpPr>
            <p:spPr>
              <a:xfrm>
                <a:off x="4161950" y="1853975"/>
                <a:ext cx="1699500" cy="32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accent6"/>
                    </a:solidFill>
                    <a:latin typeface="Fira Sans Extra Condensed SemiBold"/>
                    <a:ea typeface="Fira Sans Extra Condensed SemiBold"/>
                    <a:cs typeface="Fira Sans Extra Condensed SemiBold"/>
                    <a:sym typeface="Fira Sans Extra Condensed SemiBold"/>
                  </a:rPr>
                  <a:t>UnitPrice</a:t>
                </a:r>
                <a:endParaRPr b="0" i="0" sz="16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325" name="Google Shape;325;p29"/>
              <p:cNvSpPr txBox="1"/>
              <p:nvPr/>
            </p:nvSpPr>
            <p:spPr>
              <a:xfrm>
                <a:off x="4161950" y="2176775"/>
                <a:ext cx="1699500" cy="44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6"/>
                    </a:solidFill>
                    <a:latin typeface="Roboto"/>
                    <a:ea typeface="Roboto"/>
                    <a:cs typeface="Roboto"/>
                    <a:sym typeface="Roboto"/>
                  </a:rPr>
                  <a:t>Product price per unit</a:t>
                </a:r>
                <a:endParaRPr b="0" i="0" sz="1200" u="none" cap="none" strike="noStrike">
                  <a:solidFill>
                    <a:schemeClr val="accent6"/>
                  </a:solidFill>
                  <a:latin typeface="Roboto"/>
                  <a:ea typeface="Roboto"/>
                  <a:cs typeface="Roboto"/>
                  <a:sym typeface="Roboto"/>
                </a:endParaRPr>
              </a:p>
            </p:txBody>
          </p:sp>
        </p:grpSp>
        <p:sp>
          <p:nvSpPr>
            <p:cNvPr id="326" name="Google Shape;326;p29"/>
            <p:cNvSpPr/>
            <p:nvPr/>
          </p:nvSpPr>
          <p:spPr>
            <a:xfrm>
              <a:off x="5414050" y="1986250"/>
              <a:ext cx="798900" cy="79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grpSp>
      <p:grpSp>
        <p:nvGrpSpPr>
          <p:cNvPr id="327" name="Google Shape;327;p29"/>
          <p:cNvGrpSpPr/>
          <p:nvPr/>
        </p:nvGrpSpPr>
        <p:grpSpPr>
          <a:xfrm>
            <a:off x="5414050" y="2885800"/>
            <a:ext cx="3033297" cy="798900"/>
            <a:chOff x="5414050" y="2885800"/>
            <a:chExt cx="3033297" cy="798900"/>
          </a:xfrm>
        </p:grpSpPr>
        <p:grpSp>
          <p:nvGrpSpPr>
            <p:cNvPr id="328" name="Google Shape;328;p29"/>
            <p:cNvGrpSpPr/>
            <p:nvPr/>
          </p:nvGrpSpPr>
          <p:grpSpPr>
            <a:xfrm>
              <a:off x="6554784" y="2899450"/>
              <a:ext cx="1892563" cy="771600"/>
              <a:chOff x="4161950" y="1853975"/>
              <a:chExt cx="1699500" cy="771600"/>
            </a:xfrm>
          </p:grpSpPr>
          <p:sp>
            <p:nvSpPr>
              <p:cNvPr id="329" name="Google Shape;329;p29"/>
              <p:cNvSpPr txBox="1"/>
              <p:nvPr/>
            </p:nvSpPr>
            <p:spPr>
              <a:xfrm>
                <a:off x="4161950" y="1853975"/>
                <a:ext cx="1699500" cy="32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accent6"/>
                    </a:solidFill>
                    <a:latin typeface="Fira Sans Extra Condensed SemiBold"/>
                    <a:ea typeface="Fira Sans Extra Condensed SemiBold"/>
                    <a:cs typeface="Fira Sans Extra Condensed SemiBold"/>
                    <a:sym typeface="Fira Sans Extra Condensed SemiBold"/>
                  </a:rPr>
                  <a:t>CustomerId</a:t>
                </a:r>
                <a:endParaRPr b="0" i="0" sz="16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330" name="Google Shape;330;p29"/>
              <p:cNvSpPr txBox="1"/>
              <p:nvPr/>
            </p:nvSpPr>
            <p:spPr>
              <a:xfrm>
                <a:off x="4161950" y="2176775"/>
                <a:ext cx="1699500" cy="44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6"/>
                    </a:solidFill>
                    <a:latin typeface="Roboto"/>
                    <a:ea typeface="Roboto"/>
                    <a:cs typeface="Roboto"/>
                    <a:sym typeface="Roboto"/>
                  </a:rPr>
                  <a:t>Id of customer </a:t>
                </a:r>
                <a:endParaRPr/>
              </a:p>
            </p:txBody>
          </p:sp>
        </p:grpSp>
        <p:sp>
          <p:nvSpPr>
            <p:cNvPr id="331" name="Google Shape;331;p29"/>
            <p:cNvSpPr/>
            <p:nvPr/>
          </p:nvSpPr>
          <p:spPr>
            <a:xfrm>
              <a:off x="5414050" y="2885800"/>
              <a:ext cx="798900" cy="79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grpSp>
      <p:grpSp>
        <p:nvGrpSpPr>
          <p:cNvPr id="332" name="Google Shape;332;p29"/>
          <p:cNvGrpSpPr/>
          <p:nvPr/>
        </p:nvGrpSpPr>
        <p:grpSpPr>
          <a:xfrm>
            <a:off x="5414050" y="3785350"/>
            <a:ext cx="3033297" cy="798900"/>
            <a:chOff x="5414050" y="3785350"/>
            <a:chExt cx="3033297" cy="798900"/>
          </a:xfrm>
        </p:grpSpPr>
        <p:grpSp>
          <p:nvGrpSpPr>
            <p:cNvPr id="333" name="Google Shape;333;p29"/>
            <p:cNvGrpSpPr/>
            <p:nvPr/>
          </p:nvGrpSpPr>
          <p:grpSpPr>
            <a:xfrm>
              <a:off x="6554784" y="3799000"/>
              <a:ext cx="1892563" cy="771600"/>
              <a:chOff x="4161950" y="1853975"/>
              <a:chExt cx="1699500" cy="771600"/>
            </a:xfrm>
          </p:grpSpPr>
          <p:sp>
            <p:nvSpPr>
              <p:cNvPr id="334" name="Google Shape;334;p29"/>
              <p:cNvSpPr txBox="1"/>
              <p:nvPr/>
            </p:nvSpPr>
            <p:spPr>
              <a:xfrm>
                <a:off x="4161950" y="1853975"/>
                <a:ext cx="1699500" cy="32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accent6"/>
                    </a:solidFill>
                    <a:latin typeface="Fira Sans Extra Condensed SemiBold"/>
                    <a:ea typeface="Fira Sans Extra Condensed SemiBold"/>
                    <a:cs typeface="Fira Sans Extra Condensed SemiBold"/>
                    <a:sym typeface="Fira Sans Extra Condensed SemiBold"/>
                  </a:rPr>
                  <a:t>Country</a:t>
                </a:r>
                <a:endParaRPr b="0" i="0" sz="16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335" name="Google Shape;335;p29"/>
              <p:cNvSpPr txBox="1"/>
              <p:nvPr/>
            </p:nvSpPr>
            <p:spPr>
              <a:xfrm>
                <a:off x="4161950" y="2176775"/>
                <a:ext cx="1699500" cy="44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6"/>
                    </a:solidFill>
                    <a:latin typeface="Roboto"/>
                    <a:ea typeface="Roboto"/>
                    <a:cs typeface="Roboto"/>
                    <a:sym typeface="Roboto"/>
                  </a:rPr>
                  <a:t>Order made in different countries</a:t>
                </a:r>
                <a:endParaRPr/>
              </a:p>
            </p:txBody>
          </p:sp>
        </p:grpSp>
        <p:sp>
          <p:nvSpPr>
            <p:cNvPr id="336" name="Google Shape;336;p29"/>
            <p:cNvSpPr/>
            <p:nvPr/>
          </p:nvSpPr>
          <p:spPr>
            <a:xfrm>
              <a:off x="5414050" y="3785350"/>
              <a:ext cx="798900" cy="79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6"/>
                </a:solidFill>
                <a:latin typeface="Fira Sans Extra Condensed SemiBold"/>
                <a:ea typeface="Fira Sans Extra Condensed SemiBold"/>
                <a:cs typeface="Fira Sans Extra Condensed SemiBold"/>
                <a:sym typeface="Fira Sans Extra Condensed SemiBold"/>
              </a:endParaRPr>
            </a:p>
          </p:txBody>
        </p:sp>
      </p:grpSp>
      <p:pic>
        <p:nvPicPr>
          <p:cNvPr id="337" name="Google Shape;337;p29"/>
          <p:cNvPicPr preferRelativeResize="0"/>
          <p:nvPr/>
        </p:nvPicPr>
        <p:blipFill rotWithShape="1">
          <a:blip r:embed="rId3">
            <a:alphaModFix/>
          </a:blip>
          <a:srcRect b="0" l="0" r="0" t="0"/>
          <a:stretch/>
        </p:blipFill>
        <p:spPr>
          <a:xfrm>
            <a:off x="1489534" y="1246437"/>
            <a:ext cx="434655" cy="434655"/>
          </a:xfrm>
          <a:prstGeom prst="rect">
            <a:avLst/>
          </a:prstGeom>
          <a:noFill/>
          <a:ln>
            <a:noFill/>
          </a:ln>
        </p:spPr>
      </p:pic>
      <p:pic>
        <p:nvPicPr>
          <p:cNvPr id="338" name="Google Shape;338;p29"/>
          <p:cNvPicPr preferRelativeResize="0"/>
          <p:nvPr/>
        </p:nvPicPr>
        <p:blipFill rotWithShape="1">
          <a:blip r:embed="rId4">
            <a:alphaModFix/>
          </a:blip>
          <a:srcRect b="0" l="0" r="0" t="0"/>
          <a:stretch/>
        </p:blipFill>
        <p:spPr>
          <a:xfrm>
            <a:off x="1470727" y="2156286"/>
            <a:ext cx="472269" cy="472269"/>
          </a:xfrm>
          <a:prstGeom prst="rect">
            <a:avLst/>
          </a:prstGeom>
          <a:noFill/>
          <a:ln>
            <a:noFill/>
          </a:ln>
        </p:spPr>
      </p:pic>
      <p:pic>
        <p:nvPicPr>
          <p:cNvPr id="339" name="Google Shape;339;p29"/>
          <p:cNvPicPr preferRelativeResize="0"/>
          <p:nvPr/>
        </p:nvPicPr>
        <p:blipFill rotWithShape="1">
          <a:blip r:embed="rId5">
            <a:alphaModFix/>
          </a:blip>
          <a:srcRect b="0" l="0" r="0" t="0"/>
          <a:stretch/>
        </p:blipFill>
        <p:spPr>
          <a:xfrm>
            <a:off x="1488044" y="3040825"/>
            <a:ext cx="435600" cy="435600"/>
          </a:xfrm>
          <a:prstGeom prst="rect">
            <a:avLst/>
          </a:prstGeom>
          <a:noFill/>
          <a:ln>
            <a:noFill/>
          </a:ln>
        </p:spPr>
      </p:pic>
      <p:pic>
        <p:nvPicPr>
          <p:cNvPr id="340" name="Google Shape;340;p29"/>
          <p:cNvPicPr preferRelativeResize="0"/>
          <p:nvPr/>
        </p:nvPicPr>
        <p:blipFill rotWithShape="1">
          <a:blip r:embed="rId6">
            <a:alphaModFix/>
          </a:blip>
          <a:srcRect b="0" l="0" r="0" t="0"/>
          <a:stretch/>
        </p:blipFill>
        <p:spPr>
          <a:xfrm>
            <a:off x="1480900" y="3924680"/>
            <a:ext cx="435600" cy="435600"/>
          </a:xfrm>
          <a:prstGeom prst="rect">
            <a:avLst/>
          </a:prstGeom>
          <a:noFill/>
          <a:ln>
            <a:noFill/>
          </a:ln>
        </p:spPr>
      </p:pic>
      <p:pic>
        <p:nvPicPr>
          <p:cNvPr id="341" name="Google Shape;341;p29"/>
          <p:cNvPicPr preferRelativeResize="0"/>
          <p:nvPr/>
        </p:nvPicPr>
        <p:blipFill rotWithShape="1">
          <a:blip r:embed="rId7">
            <a:alphaModFix/>
          </a:blip>
          <a:srcRect b="0" l="0" r="0" t="0"/>
          <a:stretch/>
        </p:blipFill>
        <p:spPr>
          <a:xfrm>
            <a:off x="5587209" y="1241162"/>
            <a:ext cx="435600" cy="435600"/>
          </a:xfrm>
          <a:prstGeom prst="rect">
            <a:avLst/>
          </a:prstGeom>
          <a:noFill/>
          <a:ln>
            <a:noFill/>
          </a:ln>
        </p:spPr>
      </p:pic>
      <p:pic>
        <p:nvPicPr>
          <p:cNvPr id="342" name="Google Shape;342;p29"/>
          <p:cNvPicPr preferRelativeResize="0"/>
          <p:nvPr/>
        </p:nvPicPr>
        <p:blipFill rotWithShape="1">
          <a:blip r:embed="rId8">
            <a:alphaModFix/>
          </a:blip>
          <a:srcRect b="0" l="0" r="0" t="0"/>
          <a:stretch/>
        </p:blipFill>
        <p:spPr>
          <a:xfrm>
            <a:off x="5595686" y="2167889"/>
            <a:ext cx="435600" cy="435600"/>
          </a:xfrm>
          <a:prstGeom prst="rect">
            <a:avLst/>
          </a:prstGeom>
          <a:noFill/>
          <a:ln>
            <a:noFill/>
          </a:ln>
        </p:spPr>
      </p:pic>
      <p:pic>
        <p:nvPicPr>
          <p:cNvPr id="343" name="Google Shape;343;p29"/>
          <p:cNvPicPr preferRelativeResize="0"/>
          <p:nvPr/>
        </p:nvPicPr>
        <p:blipFill rotWithShape="1">
          <a:blip r:embed="rId9">
            <a:alphaModFix/>
          </a:blip>
          <a:srcRect b="0" l="0" r="0" t="0"/>
          <a:stretch/>
        </p:blipFill>
        <p:spPr>
          <a:xfrm>
            <a:off x="5587209" y="3040825"/>
            <a:ext cx="435600" cy="435600"/>
          </a:xfrm>
          <a:prstGeom prst="rect">
            <a:avLst/>
          </a:prstGeom>
          <a:noFill/>
          <a:ln>
            <a:noFill/>
          </a:ln>
        </p:spPr>
      </p:pic>
      <p:pic>
        <p:nvPicPr>
          <p:cNvPr id="344" name="Google Shape;344;p29"/>
          <p:cNvPicPr preferRelativeResize="0"/>
          <p:nvPr/>
        </p:nvPicPr>
        <p:blipFill rotWithShape="1">
          <a:blip r:embed="rId10">
            <a:alphaModFix/>
          </a:blip>
          <a:srcRect b="0" l="0" r="0" t="0"/>
          <a:stretch/>
        </p:blipFill>
        <p:spPr>
          <a:xfrm>
            <a:off x="5587209" y="3966967"/>
            <a:ext cx="435600" cy="435600"/>
          </a:xfrm>
          <a:prstGeom prst="rect">
            <a:avLst/>
          </a:prstGeom>
          <a:noFill/>
          <a:ln>
            <a:noFill/>
          </a:ln>
        </p:spPr>
      </p:pic>
      <p:sp>
        <p:nvSpPr>
          <p:cNvPr id="345" name="Google Shape;345;p29"/>
          <p:cNvSpPr/>
          <p:nvPr/>
        </p:nvSpPr>
        <p:spPr>
          <a:xfrm>
            <a:off x="0" y="1545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0"/>
          <p:cNvSpPr txBox="1"/>
          <p:nvPr>
            <p:ph type="title"/>
          </p:nvPr>
        </p:nvSpPr>
        <p:spPr>
          <a:xfrm>
            <a:off x="457200" y="411475"/>
            <a:ext cx="82389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3500"/>
              <a:buFont typeface="Bebas Neue"/>
              <a:buNone/>
            </a:pPr>
            <a:r>
              <a:rPr lang="en"/>
              <a:t>Initial Steps</a:t>
            </a:r>
            <a:endParaRPr/>
          </a:p>
        </p:txBody>
      </p:sp>
      <p:pic>
        <p:nvPicPr>
          <p:cNvPr id="351" name="Google Shape;351;p30"/>
          <p:cNvPicPr preferRelativeResize="0"/>
          <p:nvPr/>
        </p:nvPicPr>
        <p:blipFill rotWithShape="1">
          <a:blip r:embed="rId3">
            <a:alphaModFix/>
          </a:blip>
          <a:srcRect b="0" l="0" r="0" t="0"/>
          <a:stretch/>
        </p:blipFill>
        <p:spPr>
          <a:xfrm>
            <a:off x="507206" y="957961"/>
            <a:ext cx="8129587" cy="4036087"/>
          </a:xfrm>
          <a:prstGeom prst="rect">
            <a:avLst/>
          </a:prstGeom>
          <a:noFill/>
          <a:ln cap="flat" cmpd="sng" w="57150">
            <a:solidFill>
              <a:srgbClr val="FD9AB4"/>
            </a:solidFill>
            <a:prstDash val="solid"/>
            <a:round/>
            <a:headEnd len="sm" w="sm" type="none"/>
            <a:tailEnd len="sm" w="sm" type="none"/>
          </a:ln>
        </p:spPr>
      </p:pic>
      <p:sp>
        <p:nvSpPr>
          <p:cNvPr id="352" name="Google Shape;352;p30"/>
          <p:cNvSpPr/>
          <p:nvPr/>
        </p:nvSpPr>
        <p:spPr>
          <a:xfrm>
            <a:off x="0" y="-1560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1"/>
          <p:cNvSpPr txBox="1"/>
          <p:nvPr>
            <p:ph type="title"/>
          </p:nvPr>
        </p:nvSpPr>
        <p:spPr>
          <a:xfrm>
            <a:off x="457200" y="411475"/>
            <a:ext cx="8238900"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3500"/>
              <a:buFont typeface="Bebas Neue"/>
              <a:buNone/>
            </a:pPr>
            <a:r>
              <a:rPr lang="en"/>
              <a:t>Cleaning</a:t>
            </a:r>
            <a:endParaRPr/>
          </a:p>
        </p:txBody>
      </p:sp>
      <p:pic>
        <p:nvPicPr>
          <p:cNvPr id="358" name="Google Shape;358;p31"/>
          <p:cNvPicPr preferRelativeResize="0"/>
          <p:nvPr/>
        </p:nvPicPr>
        <p:blipFill rotWithShape="1">
          <a:blip r:embed="rId3">
            <a:alphaModFix/>
          </a:blip>
          <a:srcRect b="0" l="0" r="25780" t="0"/>
          <a:stretch/>
        </p:blipFill>
        <p:spPr>
          <a:xfrm>
            <a:off x="164310" y="968256"/>
            <a:ext cx="5327337" cy="1318387"/>
          </a:xfrm>
          <a:prstGeom prst="rect">
            <a:avLst/>
          </a:prstGeom>
          <a:noFill/>
          <a:ln cap="flat" cmpd="sng" w="57150">
            <a:solidFill>
              <a:srgbClr val="FD9AB4"/>
            </a:solidFill>
            <a:prstDash val="solid"/>
            <a:round/>
            <a:headEnd len="sm" w="sm" type="none"/>
            <a:tailEnd len="sm" w="sm" type="none"/>
          </a:ln>
        </p:spPr>
      </p:pic>
      <p:pic>
        <p:nvPicPr>
          <p:cNvPr id="359" name="Google Shape;359;p31"/>
          <p:cNvPicPr preferRelativeResize="0"/>
          <p:nvPr/>
        </p:nvPicPr>
        <p:blipFill rotWithShape="1">
          <a:blip r:embed="rId4">
            <a:alphaModFix/>
          </a:blip>
          <a:srcRect b="0" l="0" r="0" t="0"/>
          <a:stretch/>
        </p:blipFill>
        <p:spPr>
          <a:xfrm>
            <a:off x="3807618" y="2482407"/>
            <a:ext cx="5157787" cy="2213899"/>
          </a:xfrm>
          <a:prstGeom prst="rect">
            <a:avLst/>
          </a:prstGeom>
          <a:noFill/>
          <a:ln cap="flat" cmpd="sng" w="57150">
            <a:solidFill>
              <a:schemeClr val="dk2"/>
            </a:solidFill>
            <a:prstDash val="solid"/>
            <a:round/>
            <a:headEnd len="sm" w="sm" type="none"/>
            <a:tailEnd len="sm" w="sm" type="none"/>
          </a:ln>
        </p:spPr>
      </p:pic>
      <p:sp>
        <p:nvSpPr>
          <p:cNvPr id="360" name="Google Shape;360;p31"/>
          <p:cNvSpPr/>
          <p:nvPr/>
        </p:nvSpPr>
        <p:spPr>
          <a:xfrm>
            <a:off x="-75"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2"/>
          <p:cNvSpPr txBox="1"/>
          <p:nvPr>
            <p:ph type="title"/>
          </p:nvPr>
        </p:nvSpPr>
        <p:spPr>
          <a:xfrm>
            <a:off x="952612" y="411476"/>
            <a:ext cx="8238900" cy="47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StockCode and Invoice Cleaning and Conversion</a:t>
            </a:r>
            <a:endParaRPr/>
          </a:p>
        </p:txBody>
      </p:sp>
      <p:pic>
        <p:nvPicPr>
          <p:cNvPr id="366" name="Google Shape;366;p32"/>
          <p:cNvPicPr preferRelativeResize="0"/>
          <p:nvPr/>
        </p:nvPicPr>
        <p:blipFill rotWithShape="1">
          <a:blip r:embed="rId3">
            <a:alphaModFix/>
          </a:blip>
          <a:srcRect b="0" l="0" r="0" t="0"/>
          <a:stretch/>
        </p:blipFill>
        <p:spPr>
          <a:xfrm>
            <a:off x="1064420" y="1132563"/>
            <a:ext cx="2628899" cy="2186359"/>
          </a:xfrm>
          <a:prstGeom prst="rect">
            <a:avLst/>
          </a:prstGeom>
          <a:noFill/>
          <a:ln cap="flat" cmpd="sng" w="57150">
            <a:solidFill>
              <a:schemeClr val="accent1"/>
            </a:solidFill>
            <a:prstDash val="solid"/>
            <a:round/>
            <a:headEnd len="sm" w="sm" type="none"/>
            <a:tailEnd len="sm" w="sm" type="none"/>
          </a:ln>
        </p:spPr>
      </p:pic>
      <p:pic>
        <p:nvPicPr>
          <p:cNvPr id="367" name="Google Shape;367;p32"/>
          <p:cNvPicPr preferRelativeResize="0"/>
          <p:nvPr/>
        </p:nvPicPr>
        <p:blipFill rotWithShape="1">
          <a:blip r:embed="rId4">
            <a:alphaModFix/>
          </a:blip>
          <a:srcRect b="0" l="0" r="0" t="0"/>
          <a:stretch/>
        </p:blipFill>
        <p:spPr>
          <a:xfrm>
            <a:off x="4864895" y="1733009"/>
            <a:ext cx="3371576" cy="1276029"/>
          </a:xfrm>
          <a:prstGeom prst="rect">
            <a:avLst/>
          </a:prstGeom>
          <a:noFill/>
          <a:ln cap="flat" cmpd="sng" w="57150">
            <a:solidFill>
              <a:schemeClr val="accent4"/>
            </a:solidFill>
            <a:prstDash val="solid"/>
            <a:round/>
            <a:headEnd len="sm" w="sm" type="none"/>
            <a:tailEnd len="sm" w="sm" type="none"/>
          </a:ln>
        </p:spPr>
      </p:pic>
      <p:pic>
        <p:nvPicPr>
          <p:cNvPr id="368" name="Google Shape;368;p32"/>
          <p:cNvPicPr preferRelativeResize="0"/>
          <p:nvPr/>
        </p:nvPicPr>
        <p:blipFill rotWithShape="1">
          <a:blip r:embed="rId5">
            <a:alphaModFix/>
          </a:blip>
          <a:srcRect b="0" l="0" r="0" t="16174"/>
          <a:stretch/>
        </p:blipFill>
        <p:spPr>
          <a:xfrm>
            <a:off x="4833482" y="3318922"/>
            <a:ext cx="3402989" cy="1618105"/>
          </a:xfrm>
          <a:prstGeom prst="rect">
            <a:avLst/>
          </a:prstGeom>
          <a:noFill/>
          <a:ln cap="flat" cmpd="sng" w="57150">
            <a:solidFill>
              <a:schemeClr val="accent5"/>
            </a:solidFill>
            <a:prstDash val="solid"/>
            <a:round/>
            <a:headEnd len="sm" w="sm" type="none"/>
            <a:tailEnd len="sm" w="sm" type="none"/>
          </a:ln>
        </p:spPr>
      </p:pic>
      <p:sp>
        <p:nvSpPr>
          <p:cNvPr id="369" name="Google Shape;369;p32"/>
          <p:cNvSpPr txBox="1"/>
          <p:nvPr/>
        </p:nvSpPr>
        <p:spPr>
          <a:xfrm>
            <a:off x="952612" y="3923155"/>
            <a:ext cx="4307681" cy="80886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500"/>
              <a:buFont typeface="Bebas Neue"/>
              <a:buNone/>
            </a:pPr>
            <a:r>
              <a:rPr b="0" i="0" lang="en" sz="3000" u="none" cap="none" strike="noStrike">
                <a:solidFill>
                  <a:schemeClr val="hlink"/>
                </a:solidFill>
                <a:latin typeface="Fira Sans Extra Condensed SemiBold"/>
                <a:ea typeface="Fira Sans Extra Condensed SemiBold"/>
                <a:cs typeface="Fira Sans Extra Condensed SemiBold"/>
                <a:sym typeface="Fira Sans Extra Condensed SemiBold"/>
              </a:rPr>
              <a:t>CustomerID cleaning</a:t>
            </a:r>
            <a:endParaRPr/>
          </a:p>
        </p:txBody>
      </p:sp>
      <p:sp>
        <p:nvSpPr>
          <p:cNvPr id="370" name="Google Shape;370;p32"/>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3"/>
          <p:cNvSpPr txBox="1"/>
          <p:nvPr>
            <p:ph type="title"/>
          </p:nvPr>
        </p:nvSpPr>
        <p:spPr>
          <a:xfrm>
            <a:off x="142875" y="1030840"/>
            <a:ext cx="4179093" cy="123208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InvoiceDate to DateTime Format and Adding </a:t>
            </a:r>
            <a:br>
              <a:rPr lang="en"/>
            </a:br>
            <a:r>
              <a:rPr lang="en"/>
              <a:t>New Columns</a:t>
            </a:r>
            <a:endParaRPr/>
          </a:p>
        </p:txBody>
      </p:sp>
      <p:pic>
        <p:nvPicPr>
          <p:cNvPr id="376" name="Google Shape;376;p33"/>
          <p:cNvPicPr preferRelativeResize="0"/>
          <p:nvPr/>
        </p:nvPicPr>
        <p:blipFill rotWithShape="1">
          <a:blip r:embed="rId3">
            <a:alphaModFix/>
          </a:blip>
          <a:srcRect b="0" l="0" r="0" t="0"/>
          <a:stretch/>
        </p:blipFill>
        <p:spPr>
          <a:xfrm>
            <a:off x="3955408" y="722013"/>
            <a:ext cx="4952848" cy="1849737"/>
          </a:xfrm>
          <a:prstGeom prst="rect">
            <a:avLst/>
          </a:prstGeom>
          <a:noFill/>
          <a:ln cap="flat" cmpd="sng" w="76200">
            <a:solidFill>
              <a:schemeClr val="dk2"/>
            </a:solidFill>
            <a:prstDash val="solid"/>
            <a:round/>
            <a:headEnd len="sm" w="sm" type="none"/>
            <a:tailEnd len="sm" w="sm" type="none"/>
          </a:ln>
        </p:spPr>
      </p:pic>
      <p:pic>
        <p:nvPicPr>
          <p:cNvPr id="377" name="Google Shape;377;p33"/>
          <p:cNvPicPr preferRelativeResize="0"/>
          <p:nvPr/>
        </p:nvPicPr>
        <p:blipFill rotWithShape="1">
          <a:blip r:embed="rId4">
            <a:alphaModFix/>
          </a:blip>
          <a:srcRect b="0" l="0" r="0" t="0"/>
          <a:stretch/>
        </p:blipFill>
        <p:spPr>
          <a:xfrm>
            <a:off x="194533" y="2815797"/>
            <a:ext cx="5870207" cy="1171575"/>
          </a:xfrm>
          <a:prstGeom prst="rect">
            <a:avLst/>
          </a:prstGeom>
          <a:noFill/>
          <a:ln cap="flat" cmpd="sng" w="57150">
            <a:solidFill>
              <a:schemeClr val="accent1"/>
            </a:solidFill>
            <a:prstDash val="solid"/>
            <a:round/>
            <a:headEnd len="sm" w="sm" type="none"/>
            <a:tailEnd len="sm" w="sm" type="none"/>
          </a:ln>
        </p:spPr>
      </p:pic>
      <p:sp>
        <p:nvSpPr>
          <p:cNvPr id="378" name="Google Shape;378;p33"/>
          <p:cNvSpPr txBox="1"/>
          <p:nvPr/>
        </p:nvSpPr>
        <p:spPr>
          <a:xfrm>
            <a:off x="5900738" y="2850323"/>
            <a:ext cx="3243262" cy="1232081"/>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3500"/>
              <a:buFont typeface="Bebas Neue"/>
              <a:buNone/>
            </a:pPr>
            <a:r>
              <a:rPr b="0" i="0" lang="en" sz="2400" u="none" cap="none" strike="noStrike">
                <a:solidFill>
                  <a:schemeClr val="hlink"/>
                </a:solidFill>
                <a:latin typeface="Fira Sans Extra Condensed SemiBold"/>
                <a:ea typeface="Fira Sans Extra Condensed SemiBold"/>
                <a:cs typeface="Fira Sans Extra Condensed SemiBold"/>
                <a:sym typeface="Fira Sans Extra Condensed SemiBold"/>
              </a:rPr>
              <a:t>Adding TotalAmount</a:t>
            </a:r>
            <a:endParaRPr b="0" i="0" sz="2400" u="none" cap="none" strike="noStrike">
              <a:solidFill>
                <a:schemeClr val="hlink"/>
              </a:solidFill>
              <a:latin typeface="Fira Sans Extra Condensed SemiBold"/>
              <a:ea typeface="Fira Sans Extra Condensed SemiBold"/>
              <a:cs typeface="Fira Sans Extra Condensed SemiBold"/>
              <a:sym typeface="Fira Sans Extra Condensed SemiBold"/>
            </a:endParaRPr>
          </a:p>
          <a:p>
            <a:pPr indent="0" lvl="0" marL="0" marR="0" rtl="0" algn="r">
              <a:lnSpc>
                <a:spcPct val="100000"/>
              </a:lnSpc>
              <a:spcBef>
                <a:spcPts val="0"/>
              </a:spcBef>
              <a:spcAft>
                <a:spcPts val="0"/>
              </a:spcAft>
              <a:buClr>
                <a:schemeClr val="dk1"/>
              </a:buClr>
              <a:buSzPts val="3500"/>
              <a:buFont typeface="Bebas Neue"/>
              <a:buNone/>
            </a:pPr>
            <a:r>
              <a:rPr b="0" i="0" lang="en" sz="2400" u="none" cap="none" strike="noStrike">
                <a:solidFill>
                  <a:schemeClr val="hlink"/>
                </a:solidFill>
                <a:latin typeface="Fira Sans Extra Condensed SemiBold"/>
                <a:ea typeface="Fira Sans Extra Condensed SemiBold"/>
                <a:cs typeface="Fira Sans Extra Condensed SemiBold"/>
                <a:sym typeface="Fira Sans Extra Condensed SemiBold"/>
              </a:rPr>
              <a:t>And making new Dataset</a:t>
            </a:r>
            <a:endParaRPr/>
          </a:p>
        </p:txBody>
      </p:sp>
      <p:pic>
        <p:nvPicPr>
          <p:cNvPr id="379" name="Google Shape;379;p33"/>
          <p:cNvPicPr preferRelativeResize="0"/>
          <p:nvPr/>
        </p:nvPicPr>
        <p:blipFill rotWithShape="1">
          <a:blip r:embed="rId5">
            <a:alphaModFix/>
          </a:blip>
          <a:srcRect b="0" l="0" r="0" t="0"/>
          <a:stretch/>
        </p:blipFill>
        <p:spPr>
          <a:xfrm>
            <a:off x="5050631" y="4231420"/>
            <a:ext cx="3596823" cy="720663"/>
          </a:xfrm>
          <a:prstGeom prst="rect">
            <a:avLst/>
          </a:prstGeom>
          <a:noFill/>
          <a:ln cap="flat" cmpd="sng" w="57150">
            <a:solidFill>
              <a:schemeClr val="accent5"/>
            </a:solidFill>
            <a:prstDash val="solid"/>
            <a:round/>
            <a:headEnd len="sm" w="sm" type="none"/>
            <a:tailEnd len="sm" w="sm" type="none"/>
          </a:ln>
        </p:spPr>
      </p:pic>
      <p:sp>
        <p:nvSpPr>
          <p:cNvPr id="380" name="Google Shape;380;p33"/>
          <p:cNvSpPr/>
          <p:nvPr/>
        </p:nvSpPr>
        <p:spPr>
          <a:xfrm>
            <a:off x="0" y="0"/>
            <a:ext cx="9144000" cy="51435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rocess Costing Infographics by Slidesgo">
  <a:themeElements>
    <a:clrScheme name="Simple Light">
      <a:dk1>
        <a:srgbClr val="FFFFFF"/>
      </a:dk1>
      <a:lt1>
        <a:srgbClr val="EFEFEF"/>
      </a:lt1>
      <a:dk2>
        <a:srgbClr val="FFC28C"/>
      </a:dk2>
      <a:lt2>
        <a:srgbClr val="FF8609"/>
      </a:lt2>
      <a:accent1>
        <a:srgbClr val="B791FF"/>
      </a:accent1>
      <a:accent2>
        <a:srgbClr val="7205FF"/>
      </a:accent2>
      <a:accent3>
        <a:srgbClr val="FF6997"/>
      </a:accent3>
      <a:accent4>
        <a:srgbClr val="FD9AB4"/>
      </a:accent4>
      <a:accent5>
        <a:srgbClr val="71E2B9"/>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